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75" r:id="rId4"/>
    <p:sldId id="276" r:id="rId5"/>
    <p:sldId id="281" r:id="rId6"/>
    <p:sldId id="280" r:id="rId7"/>
    <p:sldId id="283" r:id="rId8"/>
    <p:sldId id="278" r:id="rId9"/>
    <p:sldId id="263" r:id="rId10"/>
    <p:sldId id="282" r:id="rId11"/>
    <p:sldId id="269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92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DCA7-827F-7589-6F49-2CBA46145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EC8D9-22D5-C2D9-1C0F-C9108EEC7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3607F-3819-AD28-DBA5-594738BA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AE6D-C7FF-322D-F911-CDA2C244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6ACB1-3D8E-1C66-33CF-E4986ADD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2080-647D-A1D6-0FCA-92F65D4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B729E-6230-329A-4C2D-962B48D57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723E-E7F7-A006-3C35-682E3A17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A8D8-FA74-A02A-ED65-6796C741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980B0-13FC-3909-004D-487B1CFC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8BCDB-4E68-4C74-51E0-01A6070BD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5206B-44E6-D6A4-92BF-2BFE19371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0328-968B-6678-439B-F3F45B95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6ADBF-E960-698D-6F05-D3F9CD88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530A2-0214-65BB-2B0C-B00E813F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6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CADF-0E30-A760-790A-E464BBA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E3D2-6F95-32F2-AE1A-1498C2F39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31FA-C7D3-7BF0-C962-EC587799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1487-ECD0-A0E8-56F4-D0E9428B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37CD7-3BB3-1F8D-EEF4-6F2D788B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9E75-63DA-1779-031F-E7D1EB7B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C8CE1-53DD-EFDA-639B-93D1ADA43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F1C0-010E-790A-3F1D-54825EF0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7119D-0DF6-1F2D-79BB-E3C13BD3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B5837-81B5-774D-F25D-E3DF0140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AC08-FB5F-9BD9-7101-6CAC0152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1752-7D4E-C92A-41F1-BB9403284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4104A-2F3B-D672-9186-4031F7F8A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2D084-5906-621D-4E12-C91C92B7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892D-2AB6-337F-35A8-A0C6CE46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EEC88-AA63-1B2F-ADAC-5F9C5328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E1E0-1455-237E-CC84-74CD1760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5CA6B-3976-22C6-9502-BB161C128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83900-C92A-60C2-6B4D-E2EB8FEE1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E242F-A265-5AE9-8FDB-AC786E13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257F8-134E-5572-E836-0322D0048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A7333-D616-9F15-F4C8-7746601E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9CB9E-7F38-5AFE-230A-7241F983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7BDCC-58AF-BDEE-736A-9AF21CD8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7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BCC6-4864-123D-855C-A9432BDD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4409B-934B-293B-7BEC-594A3585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8DC68-55D2-8ECB-A5CB-BABEBAFA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6B75F-06B2-0D39-D54A-88DCEF06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6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6F813-D1D7-3289-2145-BABAFD26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63E3D-EC4E-4495-08B8-0F603DA6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54CDC-EC74-423C-CA69-D1B47755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E751-A84D-504B-AEE2-1AC27543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3F4E-0A41-EFD3-E42A-1FFD4EF12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7D635-4313-AEA8-29CA-994AEEC7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FBA8D-BE7A-DF9A-10CF-8F8417FC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48D48-773B-897F-7842-721185F0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2BDB9-8D9E-CD4C-427C-99385DBA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5822-620F-87FC-D70C-4EF7F82F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9242C-538C-F9BD-BF1F-FEA855252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C2421-C53A-CED2-E9C6-747C7BB24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AE4FA-4CF2-0EAD-95C6-5D99F221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F469B-C3E2-A2DB-7F18-909C9A17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12270-5AC9-DD82-D46A-44C12B39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AA079-0903-3770-94EA-0FE0E3B1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DFC52-195C-8BDE-3DAD-EF454D8ED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0189F-A021-17FA-36E3-42D3D1C39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B8D5B-5111-4FE3-8AA7-71AD5214E72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166FC-5BDB-4A3C-3BC1-55485E9BA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77EC7-545C-59CF-23A8-DF69A915C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echserv.qualtrics.com/jfe/form/SV_8IeBQWdpK9p5Ql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chdprovider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8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image" Target="../media/image6.svg"/><Relationship Id="rId4" Type="http://schemas.openxmlformats.org/officeDocument/2006/relationships/tags" Target="../tags/tag5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12BE08-7D31-9225-B37B-F526C310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40" y="154608"/>
            <a:ext cx="3732377" cy="4265574"/>
          </a:xfrm>
          <a:prstGeom prst="rect">
            <a:avLst/>
          </a:prstGeom>
        </p:spPr>
      </p:pic>
      <p:pic>
        <p:nvPicPr>
          <p:cNvPr id="4" name="Picture 3" descr="A few logos of a public health department&#10;&#10;Description automatically generated">
            <a:extLst>
              <a:ext uri="{FF2B5EF4-FFF2-40B4-BE49-F238E27FC236}">
                <a16:creationId xmlns:a16="http://schemas.microsoft.com/office/drawing/2014/main" id="{BF5F61CC-83B0-BDC3-9D93-14AB3E6E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4" t="27697" r="6599" b="25604"/>
          <a:stretch/>
        </p:blipFill>
        <p:spPr>
          <a:xfrm>
            <a:off x="5393149" y="1429609"/>
            <a:ext cx="5004906" cy="3202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B8A03-4885-B496-179A-5B28D59ED727}"/>
              </a:ext>
            </a:extLst>
          </p:cNvPr>
          <p:cNvSpPr txBox="1"/>
          <p:nvPr/>
        </p:nvSpPr>
        <p:spPr>
          <a:xfrm>
            <a:off x="1313859" y="4760558"/>
            <a:ext cx="8943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Thursday, October 3, 2024 • 3:00-5:00 P.M.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Martin University • Hardin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Gathertorium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2186 N. Sherman Dr., Indianapolis, IN 46218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040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BBE1-B549-2182-22ED-3D87769C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28" y="349832"/>
            <a:ext cx="5219307" cy="723615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Do List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D4B0-DCFA-2058-634F-024DC9AA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8" y="1172005"/>
            <a:ext cx="7845152" cy="42554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1. Complete Provider Directory Feedback Form </a:t>
            </a:r>
            <a:endParaRPr lang="en-US" sz="2800" dirty="0"/>
          </a:p>
          <a:p>
            <a:pPr lvl="1"/>
            <a:r>
              <a:rPr lang="en-US" sz="2800" dirty="0"/>
              <a:t>Look through website on your own</a:t>
            </a:r>
          </a:p>
          <a:p>
            <a:pPr lvl="1"/>
            <a:r>
              <a:rPr lang="en-US" sz="2800" dirty="0"/>
              <a:t>Give feedback for improvements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90A89-6841-1BDD-0126-35ABDD33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839418"/>
            <a:ext cx="3498567" cy="3856853"/>
          </a:xfrm>
          <a:prstGeom prst="rect">
            <a:avLst/>
          </a:prstGeom>
        </p:spPr>
      </p:pic>
      <p:pic>
        <p:nvPicPr>
          <p:cNvPr id="4" name="Content Placeholder 4" descr="A qr code with a logo&#10;&#10;Description automatically generated">
            <a:extLst>
              <a:ext uri="{FF2B5EF4-FFF2-40B4-BE49-F238E27FC236}">
                <a16:creationId xmlns:a16="http://schemas.microsoft.com/office/drawing/2014/main" id="{7BAA6FD2-5E89-FAE2-EFA3-72D4180B7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58" y="2819868"/>
            <a:ext cx="3688300" cy="36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BBE1-B549-2182-22ED-3D87769C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28" y="349832"/>
            <a:ext cx="5219307" cy="723615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Do List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D4B0-DCFA-2058-634F-024DC9AA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8" y="1172005"/>
            <a:ext cx="7461062" cy="425540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sz="3000" b="1" dirty="0"/>
              <a:t>If Your Organization is Not Listed or</a:t>
            </a:r>
          </a:p>
          <a:p>
            <a:pPr marL="457200" lvl="1" indent="0">
              <a:buNone/>
            </a:pPr>
            <a:r>
              <a:rPr lang="en-US" sz="3000" b="1" dirty="0"/>
              <a:t>You Need to Update Your Listing</a:t>
            </a:r>
          </a:p>
          <a:p>
            <a:pPr marL="457200" lvl="1" indent="0">
              <a:buNone/>
            </a:pPr>
            <a:r>
              <a:rPr lang="en-US" sz="3000" b="1" dirty="0"/>
              <a:t>Complete the Provider Directory Survey </a:t>
            </a:r>
          </a:p>
          <a:p>
            <a:pPr lvl="1"/>
            <a:r>
              <a:rPr lang="en-US" sz="2800" dirty="0"/>
              <a:t>Digitally at: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https://techserv.qualtrics.com/jfe/form/SV_8IeBQWdpK9p5QlU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Need an interview to complete the survey?  Connect with Consuela Flores, Director of Community &amp; Economic Development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Share survey with partners 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90A89-6841-1BDD-0126-35ABDD339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936" y="2877813"/>
            <a:ext cx="3387605" cy="3734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6164E9-25D8-8F05-A4D9-B9E5F764AD3C}"/>
              </a:ext>
            </a:extLst>
          </p:cNvPr>
          <p:cNvSpPr txBox="1"/>
          <p:nvPr/>
        </p:nvSpPr>
        <p:spPr>
          <a:xfrm>
            <a:off x="556065" y="565823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/>
              <a:t>3. Attend Next Meeting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11/7/2024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C9CF3-CC08-AC49-D6D9-2B62FFE4A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389" y="113926"/>
            <a:ext cx="2423475" cy="24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CA5E-A818-7D2C-97AA-4B82BED9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7" y="32579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Youth Gun Violence Reduction Agenda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0BC712-6A23-155C-2A8C-229A03A5F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340311"/>
              </p:ext>
            </p:extLst>
          </p:nvPr>
        </p:nvGraphicFramePr>
        <p:xfrm>
          <a:off x="395747" y="1363508"/>
          <a:ext cx="11383297" cy="385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7340">
                  <a:extLst>
                    <a:ext uri="{9D8B030D-6E8A-4147-A177-3AD203B41FA5}">
                      <a16:colId xmlns:a16="http://schemas.microsoft.com/office/drawing/2014/main" val="1683734569"/>
                    </a:ext>
                  </a:extLst>
                </a:gridCol>
                <a:gridCol w="1714281">
                  <a:extLst>
                    <a:ext uri="{9D8B030D-6E8A-4147-A177-3AD203B41FA5}">
                      <a16:colId xmlns:a16="http://schemas.microsoft.com/office/drawing/2014/main" val="4052491746"/>
                    </a:ext>
                  </a:extLst>
                </a:gridCol>
                <a:gridCol w="7521676">
                  <a:extLst>
                    <a:ext uri="{9D8B030D-6E8A-4147-A177-3AD203B41FA5}">
                      <a16:colId xmlns:a16="http://schemas.microsoft.com/office/drawing/2014/main" val="1648443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64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2:30 pm – 3:00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30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Registration/Sign-In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4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3:00 – 3:30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30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Strategic Marketing Workshop</a:t>
                      </a:r>
                    </a:p>
                    <a:p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Logo Competition Announcement</a:t>
                      </a:r>
                    </a:p>
                    <a:p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Presentation of Provider Directory</a:t>
                      </a:r>
                      <a:b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Screening of Highlight Organization Video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992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3:30 – 4:30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60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Tabletop Discussion and Feedback</a:t>
                      </a:r>
                    </a:p>
                    <a:p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</a:t>
                      </a:r>
                      <a:r>
                        <a:rPr lang="en-US" b="1" i="1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Slido</a:t>
                      </a:r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Survey – Live Polling</a:t>
                      </a:r>
                      <a:b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Open Floor for Feedback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46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4:30 – 4:50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Health First Indiana Funding</a:t>
                      </a:r>
                    </a:p>
                    <a:p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 Information Sharing &amp;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7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4:50 – 5:00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Wrap-up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62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43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0476-A91F-D87E-5CC1-2B33BE7E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Youth Logo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9808-D744-83C8-C0F0-D2B68B1C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/>
              <a:t>Disarm Hate, Arm Love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/>
              <a:t>Logo competition will open next week and run until 11/1/2024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/>
              <a:t>Open to participants under the age of 25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/>
              <a:t>Cash prize awarded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/>
              <a:t>Winner will be announced at next workshop: </a:t>
            </a:r>
            <a:r>
              <a:rPr lang="en-US" sz="1800" b="1"/>
              <a:t>11/7/2024</a:t>
            </a:r>
            <a:endParaRPr lang="en-US" sz="1800" b="1" dirty="0"/>
          </a:p>
        </p:txBody>
      </p:sp>
      <p:pic>
        <p:nvPicPr>
          <p:cNvPr id="6" name="Picture 5" descr="A collage of posters&#10;&#10;Description automatically generated">
            <a:extLst>
              <a:ext uri="{FF2B5EF4-FFF2-40B4-BE49-F238E27FC236}">
                <a16:creationId xmlns:a16="http://schemas.microsoft.com/office/drawing/2014/main" id="{8F4B1EB3-5B97-E548-B3AD-130CCE513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9" b="2506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549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40476-A91F-D87E-5CC1-2B33BE7E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9808-D744-83C8-C0F0-D2B68B1C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hlinkClick r:id="rId2"/>
              </a:rPr>
              <a:t>http://mchdproviders.org</a:t>
            </a:r>
            <a:endParaRPr lang="en-US" b="1" dirty="0"/>
          </a:p>
          <a:p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15" name="Picture 14" descr="Locator flag on a city map">
            <a:extLst>
              <a:ext uri="{FF2B5EF4-FFF2-40B4-BE49-F238E27FC236}">
                <a16:creationId xmlns:a16="http://schemas.microsoft.com/office/drawing/2014/main" id="{4D02DBE2-C790-78DA-8AD8-9A704D7D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5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2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F30A-04DB-778F-BAA2-30A74957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929"/>
            <a:ext cx="10515600" cy="2852737"/>
          </a:xfrm>
        </p:spPr>
        <p:txBody>
          <a:bodyPr/>
          <a:lstStyle/>
          <a:p>
            <a:br>
              <a:rPr lang="en-US" dirty="0"/>
            </a:b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Roundtable Discussion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29DEF-5F5A-4565-3D79-BBA785B35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scan the QR code with your 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Discuss the questions in the survey amongst your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Input feedback into the survey</a:t>
            </a:r>
          </a:p>
        </p:txBody>
      </p:sp>
    </p:spTree>
    <p:extLst>
      <p:ext uri="{BB962C8B-B14F-4D97-AF65-F5344CB8AC3E}">
        <p14:creationId xmlns:p14="http://schemas.microsoft.com/office/powerpoint/2010/main" val="58809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826E90-3D8F-EF48-C372-34FBC3AE52F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96BAE36-FA76-76B4-293F-B9BC4A88F02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C3B2E9-A60E-802D-F063-DE10B7C7796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58E746A-4514-2E7E-BEA1-3A6BF88A8451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39F36F-E929-419F-80A0-2286A2214A1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Please fill in the survey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BFEB3-645D-A36A-0D9E-1B85B29F8E2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2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F30A-04DB-778F-BAA2-30A74957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929"/>
            <a:ext cx="10515600" cy="2852737"/>
          </a:xfrm>
        </p:spPr>
        <p:txBody>
          <a:bodyPr/>
          <a:lstStyle/>
          <a:p>
            <a:br>
              <a:rPr lang="en-US" dirty="0"/>
            </a:b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Open Floor for Feedback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DABD8-03EA-E285-9762-1C7459366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2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5CA5E-A818-7D2C-97AA-4B82BED9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Health First Indiana Funding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EC1943-E276-219C-1F52-5D163273C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397454"/>
            <a:ext cx="10512547" cy="33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3FD79-358C-932A-7E3D-4E6D7867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909065"/>
            <a:ext cx="3517119" cy="3033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75780-0317-D116-7897-A7105D764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904868"/>
            <a:ext cx="3537345" cy="3042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1E39A-D650-B15E-28AA-FD48287C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336" y="1909066"/>
            <a:ext cx="3517120" cy="30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2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3.0.5724"/>
  <p:tag name="SLIDO_PRESENTATION_ID" val="06878a08-179f-4f3f-8cae-ad8d67b3c097"/>
  <p:tag name="SLIDO_EVENT_UUID" val="88d239f6-01d8-4c6f-843c-d8ce9bfa53b3"/>
  <p:tag name="SLIDO_EVENT_SECTION_UUID" val="87583fe5-9825-4048-bad8-375cd6b67d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c5MzYwMzN9"/>
  <p:tag name="SLIDO_TYPE" val="SlidoPoll"/>
  <p:tag name="SLIDO_POLL_UUID" val="8b0ee9a1-213d-4eac-9eb7-8fdbe83c69b2"/>
  <p:tag name="SLIDO_TIMELINE" val="W3sic2NyZWVuIjoiU3VydmV5SW50cm8iLCJzaG93UmVzdWx0cyI6ZmFsc2UsInNob3dDb3JyZWN0QW5zd2VycyI6ZmFsc2UsInZvdGluZ0xvY2tlZCI6ZmFsc2V9LHsicG9sbFF1ZXN0aW9uVXVpZCI6IjdkOTBkMTE2LTY1MDItNDM0Yy05ODI3LTJkZjJiZGE4NzdlNCIsInNob3dSZXN1bHRzIjp0cnVlLCJzaG93Q29ycmVjdEFuc3dlcnMiOmZhbHNlLCJ2b3RpbmdMb2NrZWQiOmZhbHNlfSx7InBvbGxRdWVzdGlvblV1aWQiOiIyYzViMmY2Mi02MmY4LTQ0MGMtYjM2OS1iNjkzODRmNmQyZDYiLCJzaG93UmVzdWx0cyI6dHJ1ZSwic2hvd0NvcnJlY3RBbnN3ZXJzIjpmYWxzZSwidm90aW5nTG9ja2VkIjpmYWxzZX0seyJwb2xsUXVlc3Rpb25VdWlkIjoiZGQxZTQ0NjItMDZkYS00OGI4LTg3NDktNWIwNjA4YWM0NDM3Iiwic2hvd1Jlc3VsdHMiOnRydWUsInNob3dDb3JyZWN0QW5zd2VycyI6ZmFsc2UsInZvdGluZ0xvY2tlZCI6ZmFsc2V9LHsicG9sbFF1ZXN0aW9uVXVpZCI6IjkyOTg5ODQ5LTI5MDgtNGZkMi04NzIxLTg1MTFlMTM3MGQyNyIsInNob3dSZXN1bHRzIjp0cnVlLCJzaG93Q29ycmVjdEFuc3dlcnMiOmZhbHNlLCJ2b3RpbmdMb2NrZWQiOmZhbHNlfSx7InBvbGxRdWVzdGlvblV1aWQiOiI5MzQ4MWU3Mi01MWVhLTQwYjgtOWFiZS03Mzk1Zjk0M2MzZDEiLCJzaG93UmVzdWx0cyI6dHJ1ZSwic2hvd0NvcnJlY3RBbnN3ZXJzIjpmYWxzZSwidm90aW5nTG9ja2VkIjpmYWxzZX0seyJwb2xsUXVlc3Rpb25VdWlkIjoiOTExYmM0ZTgtNzJmMS00YjlmLTgwNzAtZjMzZjViMjVlOWQzIiwic2hvd1Jlc3VsdHMiOnRydWUsInNob3dDb3JyZWN0QW5zd2VycyI6ZmFsc2UsInZvdGluZ0xvY2tlZCI6ZmFsc2V9LHsicG9sbFF1ZXN0aW9uVXVpZCI6ImNhODlhZDYzLTIzOWEtNDRkNC04ZmQyLWMxMGQwZDRmMDY2ZSIsInNob3dSZXN1bHRzIjp0cnVlLCJzaG93Q29ycmVjdEFuc3dlcnMiOmZhbHNlLCJ2b3RpbmdMb2NrZWQiOmZhbHNlfSx7InBvbGxRdWVzdGlvblV1aWQiOiJmNTg5OGI1OS03MjFmLTQ0NGItYWZkMC05NDc4YmY5ZTliYzciLCJzaG93UmVzdWx0cyI6dHJ1ZSwic2hvd0NvcnJlY3RBbnN3ZXJzIjpmYWxzZSwidm90aW5nTG9ja2VkIjpmYWxzZX0seyJwb2xsUXVlc3Rpb25VdWlkIjoiZjcyNjA0YTItNzkwNi00MTUzLTkxMTctZDM1ODMxMjI1ZTFiIiwic2hvd1Jlc3VsdHMiOnRydWUsInNob3dDb3JyZWN0QW5zd2VycyI6ZmFsc2UsInZvdGluZ0xvY2tlZCI6ZmFsc2V9LHsicG9sbFF1ZXN0aW9uVXVpZCI6IjVhZDQ5NDE1LTgwZWEtNDNhZS1hZjhiLWNkMGM5NTRkODQzMCIsInNob3dSZXN1bHRzIjp0cnVlLCJzaG93Q29ycmVjdEFuc3dlcnMiOmZhbHNlLCJ2b3RpbmdMb2NrZWQiOmZhbHNlfSx7InBvbGxRdWVzdGlvblV1aWQiOiI2ZGQzZGQxOC0zYTliLTQ2N2UtYWRkYi1hNmQ5OTI5MGU2NGIiLCJzaG93UmVzdWx0cyI6dHJ1ZSwic2hvd0NvcnJlY3RBbnN3ZXJzIjpmYWxzZSwidm90aW5nTG9ja2VkIjpmYWxzZX0seyJwb2xsUXVlc3Rpb25VdWlkIjoiZGIwYzZjMTEtZWVkZC00NmZlLWI3OTctMDQ3YzY2YmZlMzI0Iiwic2hvd1Jlc3VsdHMiOnRydWUsInNob3dDb3JyZWN0QW5zd2VycyI6ZmFsc2UsInZvdGluZ0xvY2tlZCI6ZmFsc2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870</TotalTime>
  <Words>312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Youth Gun Violence Reduction Agenda </vt:lpstr>
      <vt:lpstr>Youth Logo Competition</vt:lpstr>
      <vt:lpstr>Provider Directory</vt:lpstr>
      <vt:lpstr> Roundtable Discussion</vt:lpstr>
      <vt:lpstr>PowerPoint Presentation</vt:lpstr>
      <vt:lpstr> Open Floor for Feedback</vt:lpstr>
      <vt:lpstr>Health First Indiana Funding</vt:lpstr>
      <vt:lpstr>PowerPoint Presentation</vt:lpstr>
      <vt:lpstr>To Do List</vt:lpstr>
      <vt:lpstr>To Do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Lu</dc:creator>
  <cp:lastModifiedBy>Flores, Consuela</cp:lastModifiedBy>
  <cp:revision>6</cp:revision>
  <dcterms:created xsi:type="dcterms:W3CDTF">2024-04-30T13:23:40Z</dcterms:created>
  <dcterms:modified xsi:type="dcterms:W3CDTF">2024-10-03T16:20:16Z</dcterms:modified>
</cp:coreProperties>
</file>