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8" r:id="rId3"/>
    <p:sldId id="289" r:id="rId4"/>
    <p:sldId id="287" r:id="rId5"/>
    <p:sldId id="290" r:id="rId6"/>
    <p:sldId id="285" r:id="rId7"/>
    <p:sldId id="286" r:id="rId8"/>
    <p:sldId id="292" r:id="rId9"/>
    <p:sldId id="276" r:id="rId10"/>
    <p:sldId id="281" r:id="rId11"/>
    <p:sldId id="291" r:id="rId12"/>
    <p:sldId id="283" r:id="rId13"/>
    <p:sldId id="278" r:id="rId14"/>
    <p:sldId id="263" r:id="rId15"/>
    <p:sldId id="282" r:id="rId16"/>
    <p:sldId id="269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>
        <p:scale>
          <a:sx n="76" d="100"/>
          <a:sy n="76" d="100"/>
        </p:scale>
        <p:origin x="85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DCA7-827F-7589-6F49-2CBA4614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EC8D9-22D5-C2D9-1C0F-C9108EEC7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3607F-3819-AD28-DBA5-594738BA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DAE6D-C7FF-322D-F911-CDA2C244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6ACB1-3D8E-1C66-33CF-E4986ADD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2080-647D-A1D6-0FCA-92F65D4B1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B729E-6230-329A-4C2D-962B48D57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9723E-E7F7-A006-3C35-682E3A17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1A8D8-FA74-A02A-ED65-6796C741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980B0-13FC-3909-004D-487B1CFC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38BCDB-4E68-4C74-51E0-01A6070BD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5206B-44E6-D6A4-92BF-2BFE19371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60328-968B-6678-439B-F3F45B95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6ADBF-E960-698D-6F05-D3F9CD88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530A2-0214-65BB-2B0C-B00E813F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6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DCADF-0E30-A760-790A-E464BBA3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6E3D2-6F95-32F2-AE1A-1498C2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F31FA-C7D3-7BF0-C962-EC587799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1487-ECD0-A0E8-56F4-D0E9428B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37CD7-3BB3-1F8D-EEF4-6F2D788B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5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9E75-63DA-1779-031F-E7D1EB7B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C8CE1-53DD-EFDA-639B-93D1ADA43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CF1C0-010E-790A-3F1D-54825EF0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7119D-0DF6-1F2D-79BB-E3C13BD3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B5837-81B5-774D-F25D-E3DF0140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AC08-FB5F-9BD9-7101-6CAC0152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752-7D4E-C92A-41F1-BB9403284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4104A-2F3B-D672-9186-4031F7F8A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D084-5906-621D-4E12-C91C92B7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892D-2AB6-337F-35A8-A0C6CE46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EEC88-AA63-1B2F-ADAC-5F9C5328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0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E1E0-1455-237E-CC84-74CD1760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CA6B-3976-22C6-9502-BB161C12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83900-C92A-60C2-6B4D-E2EB8FEE1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1E242F-A265-5AE9-8FDB-AC786E134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257F8-134E-5572-E836-0322D0048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7A7333-D616-9F15-F4C8-7746601E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59CB9E-7F38-5AFE-230A-7241F9837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7BDCC-58AF-BDEE-736A-9AF21CD8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7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FBCC6-4864-123D-855C-A9432BDD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4409B-934B-293B-7BEC-594A3585F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8DC68-55D2-8ECB-A5CB-BABEBAFA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6B75F-06B2-0D39-D54A-88DCEF06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6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6F813-D1D7-3289-2145-BABAFD26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63E3D-EC4E-4495-08B8-0F603DA62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54CDC-EC74-423C-CA69-D1B47755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E751-A84D-504B-AEE2-1AC27543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73F4E-0A41-EFD3-E42A-1FFD4EF12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7D635-4313-AEA8-29CA-994AEEC79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FBA8D-BE7A-DF9A-10CF-8F8417FC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48D48-773B-897F-7842-721185F0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BDB9-8D9E-CD4C-427C-99385DBA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5822-620F-87FC-D70C-4EF7F82F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9242C-538C-F9BD-BF1F-FEA855252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C2421-C53A-CED2-E9C6-747C7BB24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AE4FA-4CF2-0EAD-95C6-5D99F221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F469B-C3E2-A2DB-7F18-909C9A17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12270-5AC9-DD82-D46A-44C12B39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2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2AA079-0903-3770-94EA-0FE0E3B1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DFC52-195C-8BDE-3DAD-EF454D8ED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0189F-A021-17FA-36E3-42D3D1C39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6B8D5B-5111-4FE3-8AA7-71AD5214E72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166FC-5BDB-4A3C-3BC1-55485E9BA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77EC7-545C-59CF-23A8-DF69A915C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4BE9D-9B6F-4100-AA5C-903CE204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6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12BE08-7D31-9225-B37B-F526C310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40" y="154608"/>
            <a:ext cx="3732377" cy="4265574"/>
          </a:xfrm>
          <a:prstGeom prst="rect">
            <a:avLst/>
          </a:prstGeom>
        </p:spPr>
      </p:pic>
      <p:pic>
        <p:nvPicPr>
          <p:cNvPr id="4" name="Picture 3" descr="A few logos of a public health department&#10;&#10;Description automatically generated">
            <a:extLst>
              <a:ext uri="{FF2B5EF4-FFF2-40B4-BE49-F238E27FC236}">
                <a16:creationId xmlns:a16="http://schemas.microsoft.com/office/drawing/2014/main" id="{BF5F61CC-83B0-BDC3-9D93-14AB3E6EF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4" t="27697" r="6599" b="25604"/>
          <a:stretch/>
        </p:blipFill>
        <p:spPr>
          <a:xfrm>
            <a:off x="5393149" y="1429609"/>
            <a:ext cx="5004906" cy="3202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B8A03-4885-B496-179A-5B28D59ED727}"/>
              </a:ext>
            </a:extLst>
          </p:cNvPr>
          <p:cNvSpPr txBox="1"/>
          <p:nvPr/>
        </p:nvSpPr>
        <p:spPr>
          <a:xfrm>
            <a:off x="1313859" y="4760558"/>
            <a:ext cx="8943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Thursday, November 7, 2024 • 6:00-8:30 P.M.</a:t>
            </a:r>
          </a:p>
          <a:p>
            <a:pPr algn="ctr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Martin University • Hardin </a:t>
            </a:r>
            <a:r>
              <a:rPr lang="en-US" sz="32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Gathertorium</a:t>
            </a:r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2186 N. Sherman Dr., Indianapolis, IN 46218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040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F30A-04DB-778F-BAA2-30A74957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47929"/>
            <a:ext cx="10515600" cy="2852737"/>
          </a:xfrm>
        </p:spPr>
        <p:txBody>
          <a:bodyPr/>
          <a:lstStyle/>
          <a:p>
            <a:br>
              <a:rPr lang="en-US" dirty="0"/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Roundtable Discussion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29DEF-5F5A-4565-3D79-BBA785B35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Please scan the QR code with your phone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Discuss the questions in the survey amongst your 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Input feedback into the survey</a:t>
            </a:r>
          </a:p>
        </p:txBody>
      </p:sp>
    </p:spTree>
    <p:extLst>
      <p:ext uri="{BB962C8B-B14F-4D97-AF65-F5344CB8AC3E}">
        <p14:creationId xmlns:p14="http://schemas.microsoft.com/office/powerpoint/2010/main" val="58809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9CEE-A406-E210-44A4-29AF52E4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B772-D239-BE2C-719E-E689DFC51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94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F30A-04DB-778F-BAA2-30A74957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47929"/>
            <a:ext cx="10515600" cy="2852737"/>
          </a:xfrm>
        </p:spPr>
        <p:txBody>
          <a:bodyPr/>
          <a:lstStyle/>
          <a:p>
            <a:br>
              <a:rPr lang="en-US" dirty="0"/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Open Floor for Feedback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DABD8-03EA-E285-9762-1C7459366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22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5CA5E-A818-7D2C-97AA-4B82BED9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Health First Indiana Funding</a:t>
            </a: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1EC1943-E276-219C-1F52-5D163273C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397454"/>
            <a:ext cx="10512547" cy="334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1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33FD79-358C-932A-7E3D-4E6D7867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909065"/>
            <a:ext cx="3517119" cy="3033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75780-0317-D116-7897-A7105D76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904868"/>
            <a:ext cx="3537345" cy="3042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1E39A-D650-B15E-28AA-FD48287C0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336" y="1909066"/>
            <a:ext cx="3517120" cy="30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2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BBE1-B549-2182-22ED-3D87769C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28" y="349832"/>
            <a:ext cx="5219307" cy="723615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To Do List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BD4B0-DCFA-2058-634F-024DC9AAA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28" y="1172005"/>
            <a:ext cx="10470814" cy="425540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1. Complete Community Resource Directory Feedback Form </a:t>
            </a:r>
            <a:endParaRPr lang="en-US" sz="2800" dirty="0"/>
          </a:p>
          <a:p>
            <a:pPr lvl="1"/>
            <a:r>
              <a:rPr lang="en-US" sz="2800" dirty="0"/>
              <a:t>Look through website on your own</a:t>
            </a:r>
          </a:p>
          <a:p>
            <a:pPr lvl="1"/>
            <a:r>
              <a:rPr lang="en-US" sz="2800" dirty="0"/>
              <a:t>Give feedback for improvements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90A89-6841-1BDD-0126-35ABDD339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18" y="2919523"/>
            <a:ext cx="3498567" cy="3856853"/>
          </a:xfrm>
          <a:prstGeom prst="rect">
            <a:avLst/>
          </a:prstGeom>
        </p:spPr>
      </p:pic>
      <p:pic>
        <p:nvPicPr>
          <p:cNvPr id="7" name="Picture 6" descr="A qr code with a logo&#10;&#10;Description automatically generated">
            <a:extLst>
              <a:ext uri="{FF2B5EF4-FFF2-40B4-BE49-F238E27FC236}">
                <a16:creationId xmlns:a16="http://schemas.microsoft.com/office/drawing/2014/main" id="{4EAACB9C-8468-2F10-7C9D-B20F1DA6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3001147"/>
            <a:ext cx="3693607" cy="3693607"/>
          </a:xfrm>
          <a:prstGeom prst="rect">
            <a:avLst/>
          </a:prstGeom>
        </p:spPr>
      </p:pic>
      <p:pic>
        <p:nvPicPr>
          <p:cNvPr id="9" name="Picture 8" descr="A qr code with a logo&#10;&#10;Description automatically generated">
            <a:extLst>
              <a:ext uri="{FF2B5EF4-FFF2-40B4-BE49-F238E27FC236}">
                <a16:creationId xmlns:a16="http://schemas.microsoft.com/office/drawing/2014/main" id="{2AA8EA59-00B5-47DB-A519-BC70D313B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7" y="3001145"/>
            <a:ext cx="3693607" cy="3693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B25C67-A224-566F-20C8-72C0498A7A17}"/>
              </a:ext>
            </a:extLst>
          </p:cNvPr>
          <p:cNvSpPr txBox="1"/>
          <p:nvPr/>
        </p:nvSpPr>
        <p:spPr>
          <a:xfrm>
            <a:off x="848484" y="6476747"/>
            <a:ext cx="330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Resource Directory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4DA3C-9E03-BA6C-35BD-8979F3A7A161}"/>
              </a:ext>
            </a:extLst>
          </p:cNvPr>
          <p:cNvSpPr txBox="1"/>
          <p:nvPr/>
        </p:nvSpPr>
        <p:spPr>
          <a:xfrm>
            <a:off x="9381233" y="6510086"/>
            <a:ext cx="17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Form</a:t>
            </a:r>
          </a:p>
        </p:txBody>
      </p:sp>
    </p:spTree>
    <p:extLst>
      <p:ext uri="{BB962C8B-B14F-4D97-AF65-F5344CB8AC3E}">
        <p14:creationId xmlns:p14="http://schemas.microsoft.com/office/powerpoint/2010/main" val="342221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BBE1-B549-2182-22ED-3D87769C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28" y="349832"/>
            <a:ext cx="5219307" cy="723615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To Do List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BD4B0-DCFA-2058-634F-024DC9AAA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28" y="1172005"/>
            <a:ext cx="7461062" cy="425540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2. </a:t>
            </a:r>
            <a:r>
              <a:rPr lang="en-US" sz="3000" b="1" dirty="0"/>
              <a:t>If Your Organization is Not Listed or</a:t>
            </a:r>
          </a:p>
          <a:p>
            <a:pPr marL="457200" lvl="1" indent="0">
              <a:buNone/>
            </a:pPr>
            <a:r>
              <a:rPr lang="en-US" sz="3000" b="1" dirty="0"/>
              <a:t>You Need to Update Your Listing,</a:t>
            </a:r>
          </a:p>
          <a:p>
            <a:pPr marL="457200" lvl="1" indent="0">
              <a:buNone/>
            </a:pPr>
            <a:r>
              <a:rPr lang="en-US" sz="3000" b="1" dirty="0"/>
              <a:t>Complete the Provider Directory Survey </a:t>
            </a:r>
          </a:p>
          <a:p>
            <a:pPr lvl="1"/>
            <a:r>
              <a:rPr lang="en-US" sz="2800" dirty="0"/>
              <a:t>Digitally  - scan QR code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Need an interview to complete the survey?  Connect with Consuela Flores, Director of Community &amp; Economic Development</a:t>
            </a:r>
          </a:p>
          <a:p>
            <a:pPr marL="457200" lvl="1" indent="0">
              <a:buNone/>
            </a:pPr>
            <a:r>
              <a:rPr lang="en-US" sz="2800" dirty="0"/>
              <a:t>		consuela.flores@techserv.io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Share survey with partners 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90A89-6841-1BDD-0126-35ABDD339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893" y="3965956"/>
            <a:ext cx="2520042" cy="27781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6164E9-25D8-8F05-A4D9-B9E5F764AD3C}"/>
              </a:ext>
            </a:extLst>
          </p:cNvPr>
          <p:cNvSpPr txBox="1"/>
          <p:nvPr/>
        </p:nvSpPr>
        <p:spPr>
          <a:xfrm>
            <a:off x="556065" y="5658233"/>
            <a:ext cx="76534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/>
              <a:t>3. Be on the Lookout for Published Website Advertisement Email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C9CF3-CC08-AC49-D6D9-2B62FFE4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034" y="113926"/>
            <a:ext cx="3611455" cy="36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6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CA5E-A818-7D2C-97AA-4B82BED9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47" y="32579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Youth Gun Violence Reduction Agenda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B0BC712-6A23-155C-2A8C-229A03A5F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57386"/>
              </p:ext>
            </p:extLst>
          </p:nvPr>
        </p:nvGraphicFramePr>
        <p:xfrm>
          <a:off x="395747" y="1363508"/>
          <a:ext cx="11383297" cy="467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7340">
                  <a:extLst>
                    <a:ext uri="{9D8B030D-6E8A-4147-A177-3AD203B41FA5}">
                      <a16:colId xmlns:a16="http://schemas.microsoft.com/office/drawing/2014/main" val="1683734569"/>
                    </a:ext>
                  </a:extLst>
                </a:gridCol>
                <a:gridCol w="1714281">
                  <a:extLst>
                    <a:ext uri="{9D8B030D-6E8A-4147-A177-3AD203B41FA5}">
                      <a16:colId xmlns:a16="http://schemas.microsoft.com/office/drawing/2014/main" val="4052491746"/>
                    </a:ext>
                  </a:extLst>
                </a:gridCol>
                <a:gridCol w="7521676">
                  <a:extLst>
                    <a:ext uri="{9D8B030D-6E8A-4147-A177-3AD203B41FA5}">
                      <a16:colId xmlns:a16="http://schemas.microsoft.com/office/drawing/2014/main" val="1648443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0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6:00 pm – 6:30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30 minutes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Registration/Sign-In</a:t>
                      </a:r>
                    </a:p>
                    <a:p>
                      <a:endParaRPr lang="en-US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Dinner Served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43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6:30 – 7:30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60 minutes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Strategic Marketing Workshop</a:t>
                      </a:r>
                    </a:p>
                    <a:p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      Disarm Hate, Arm Love art initiative review</a:t>
                      </a:r>
                    </a:p>
                    <a:p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      Logo Competition Winner Announcement</a:t>
                      </a:r>
                    </a:p>
                    <a:p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      Presentation of Community Resource Directory</a:t>
                      </a:r>
                      <a:b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      Screening of Spotlight Organization Video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992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7:30 – 8:00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30 minutes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Tabletop Discussion and Feedback</a:t>
                      </a:r>
                    </a:p>
                    <a:p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      </a:t>
                      </a:r>
                      <a:r>
                        <a:rPr lang="en-US" b="1" i="1" dirty="0" err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Slido</a:t>
                      </a:r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Survey – Live Polling</a:t>
                      </a:r>
                      <a:b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      Open Floor for Feedback</a:t>
                      </a:r>
                      <a:endParaRPr lang="en-US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46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8:00 – 8:20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20 minutes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Health First Indiana Funding</a:t>
                      </a:r>
                    </a:p>
                    <a:p>
                      <a:r>
                        <a:rPr lang="en-US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       Q&amp;A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07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8:20 – 8:30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10 minutes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Wrap-up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26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43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7EC7A-5344-0C5A-79A9-78D6FA86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3139"/>
            <a:ext cx="10515600" cy="27859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Disarm Hate, Arm Love</a:t>
            </a:r>
            <a:br>
              <a:rPr lang="en-US" sz="52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5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art initiative</a:t>
            </a:r>
            <a:endParaRPr lang="en-US" sz="5200" b="1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A white paper with drawings on it&#10;&#10;Description automatically generated">
            <a:extLst>
              <a:ext uri="{FF2B5EF4-FFF2-40B4-BE49-F238E27FC236}">
                <a16:creationId xmlns:a16="http://schemas.microsoft.com/office/drawing/2014/main" id="{CCDA84CD-F3A7-762C-74A1-FA62F1F3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5" r="-3" b="4769"/>
          <a:stretch/>
        </p:blipFill>
        <p:spPr>
          <a:xfrm rot="5400000">
            <a:off x="-382422" y="745597"/>
            <a:ext cx="2952482" cy="1818520"/>
          </a:xfrm>
          <a:prstGeom prst="rect">
            <a:avLst/>
          </a:prstGeom>
        </p:spPr>
      </p:pic>
      <p:pic>
        <p:nvPicPr>
          <p:cNvPr id="7" name="Picture 6" descr="A child standing in a school hallway&#10;&#10;Description automatically generated">
            <a:extLst>
              <a:ext uri="{FF2B5EF4-FFF2-40B4-BE49-F238E27FC236}">
                <a16:creationId xmlns:a16="http://schemas.microsoft.com/office/drawing/2014/main" id="{04EFF192-1541-504F-15C6-D7E50D16A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"/>
          <a:stretch/>
        </p:blipFill>
        <p:spPr>
          <a:xfrm>
            <a:off x="2186447" y="178616"/>
            <a:ext cx="1806346" cy="2952482"/>
          </a:xfrm>
          <a:prstGeom prst="rect">
            <a:avLst/>
          </a:prstGeom>
        </p:spPr>
      </p:pic>
      <p:pic>
        <p:nvPicPr>
          <p:cNvPr id="5" name="Content Placeholder 4" descr="A sign on a brick wall&#10;&#10;Description automatically generated">
            <a:extLst>
              <a:ext uri="{FF2B5EF4-FFF2-40B4-BE49-F238E27FC236}">
                <a16:creationId xmlns:a16="http://schemas.microsoft.com/office/drawing/2014/main" id="{008DC16A-A2CE-6966-EC33-1D78D2AE4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22100" b="-3"/>
          <a:stretch/>
        </p:blipFill>
        <p:spPr>
          <a:xfrm>
            <a:off x="4185320" y="178616"/>
            <a:ext cx="1808144" cy="2952482"/>
          </a:xfrm>
          <a:prstGeom prst="rect">
            <a:avLst/>
          </a:prstGeom>
        </p:spPr>
      </p:pic>
      <p:pic>
        <p:nvPicPr>
          <p:cNvPr id="13" name="Picture 12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DE4CA209-710F-97DC-8A49-6EC061B17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874"/>
          <a:stretch/>
        </p:blipFill>
        <p:spPr>
          <a:xfrm rot="5400000">
            <a:off x="5619163" y="745597"/>
            <a:ext cx="2952482" cy="1818520"/>
          </a:xfrm>
          <a:prstGeom prst="rect">
            <a:avLst/>
          </a:prstGeom>
        </p:spPr>
      </p:pic>
      <p:pic>
        <p:nvPicPr>
          <p:cNvPr id="11" name="Picture 10" descr="A poster with writing on it&#10;&#10;Description automatically generated">
            <a:extLst>
              <a:ext uri="{FF2B5EF4-FFF2-40B4-BE49-F238E27FC236}">
                <a16:creationId xmlns:a16="http://schemas.microsoft.com/office/drawing/2014/main" id="{9699F464-0F5E-6209-EEF6-7911C4001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3" r="-3" b="9210"/>
          <a:stretch/>
        </p:blipFill>
        <p:spPr>
          <a:xfrm rot="5400000">
            <a:off x="7614964" y="751684"/>
            <a:ext cx="2952482" cy="1806346"/>
          </a:xfrm>
          <a:prstGeom prst="rect">
            <a:avLst/>
          </a:prstGeom>
        </p:spPr>
      </p:pic>
      <p:pic>
        <p:nvPicPr>
          <p:cNvPr id="9" name="Picture 8" descr="A person with a beard&#10;&#10;Description automatically generated">
            <a:extLst>
              <a:ext uri="{FF2B5EF4-FFF2-40B4-BE49-F238E27FC236}">
                <a16:creationId xmlns:a16="http://schemas.microsoft.com/office/drawing/2014/main" id="{A7D4A03C-280E-AE62-1788-5E10E2D1F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520"/>
          <a:stretch/>
        </p:blipFill>
        <p:spPr>
          <a:xfrm>
            <a:off x="10186905" y="178616"/>
            <a:ext cx="1808144" cy="2952482"/>
          </a:xfrm>
          <a:prstGeom prst="rect">
            <a:avLst/>
          </a:prstGeom>
        </p:spPr>
      </p:pic>
      <p:pic>
        <p:nvPicPr>
          <p:cNvPr id="18" name="Content Placeholder 4" descr="A qr code with a logo&#10;&#10;Description automatically generated">
            <a:extLst>
              <a:ext uri="{FF2B5EF4-FFF2-40B4-BE49-F238E27FC236}">
                <a16:creationId xmlns:a16="http://schemas.microsoft.com/office/drawing/2014/main" id="{C81ADE3B-7B7B-DA04-42B0-D2CF3A774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99" y="3291210"/>
            <a:ext cx="3408266" cy="3408266"/>
          </a:xfrm>
        </p:spPr>
      </p:pic>
    </p:spTree>
    <p:extLst>
      <p:ext uri="{BB962C8B-B14F-4D97-AF65-F5344CB8AC3E}">
        <p14:creationId xmlns:p14="http://schemas.microsoft.com/office/powerpoint/2010/main" val="41375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cloud of words&#10;&#10;Description automatically generated">
            <a:extLst>
              <a:ext uri="{FF2B5EF4-FFF2-40B4-BE49-F238E27FC236}">
                <a16:creationId xmlns:a16="http://schemas.microsoft.com/office/drawing/2014/main" id="{05BB59C9-73B5-4B83-5179-310BC5AEE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08" y="643467"/>
            <a:ext cx="92465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art on easels&#10;&#10;Description automatically generated">
            <a:extLst>
              <a:ext uri="{FF2B5EF4-FFF2-40B4-BE49-F238E27FC236}">
                <a16:creationId xmlns:a16="http://schemas.microsoft.com/office/drawing/2014/main" id="{72FFFEB7-54AF-1FCA-6DC3-A567312E1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17115"/>
          <a:stretch/>
        </p:blipFill>
        <p:spPr>
          <a:xfrm>
            <a:off x="3" y="1"/>
            <a:ext cx="4732771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8F9799-149C-AB11-AD3D-45056BCF2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6" y="1378479"/>
            <a:ext cx="3810000" cy="4101042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Indy Peace</a:t>
            </a:r>
          </a:p>
          <a:p>
            <a:pPr lvl="1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Office of Violence Prevention Network (NOVPN) Midwest Conference</a:t>
            </a:r>
          </a:p>
          <a:p>
            <a:pPr lvl="1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INSPIRE Music Collective Panel</a:t>
            </a:r>
          </a:p>
        </p:txBody>
      </p:sp>
      <p:pic>
        <p:nvPicPr>
          <p:cNvPr id="7" name="Picture 6" descr="Art frames on easels in a room&#10;&#10;Description automatically generated">
            <a:extLst>
              <a:ext uri="{FF2B5EF4-FFF2-40B4-BE49-F238E27FC236}">
                <a16:creationId xmlns:a16="http://schemas.microsoft.com/office/drawing/2014/main" id="{5F303697-22CE-E19B-5F73-3A2EE60B4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r="16763"/>
          <a:stretch/>
        </p:blipFill>
        <p:spPr>
          <a:xfrm>
            <a:off x="7817619" y="10"/>
            <a:ext cx="4374382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992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67F378D-A000-47AE-83B2-D9954D8C9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8E26863-5660-4928-984A-CA2CFC8F6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647" y="746626"/>
            <a:ext cx="3508037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D7538F2A-6532-4E38-8354-21841BB0B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0065" y="580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2F31131-35FC-4834-8E62-1D9DA3BE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4148" y="746626"/>
            <a:ext cx="3508037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7AD7F70-85A5-463C-9B1F-3182B60F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570" y="746626"/>
            <a:ext cx="3511296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E5F002A4-1B0E-473E-AD7B-8346FB83B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22924" y="2300232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13AF7514-9DD7-4ADB-84DF-5D8B61E7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19" y="4298302"/>
            <a:ext cx="12192000" cy="2559698"/>
          </a:xfrm>
          <a:custGeom>
            <a:avLst/>
            <a:gdLst>
              <a:gd name="connsiteX0" fmla="*/ 1462415 w 12192000"/>
              <a:gd name="connsiteY0" fmla="*/ 0 h 2685062"/>
              <a:gd name="connsiteX1" fmla="*/ 1494432 w 12192000"/>
              <a:gd name="connsiteY1" fmla="*/ 2457 h 2685062"/>
              <a:gd name="connsiteX2" fmla="*/ 1523667 w 12192000"/>
              <a:gd name="connsiteY2" fmla="*/ 11778 h 2685062"/>
              <a:gd name="connsiteX3" fmla="*/ 1523067 w 12192000"/>
              <a:gd name="connsiteY3" fmla="*/ 14207 h 2685062"/>
              <a:gd name="connsiteX4" fmla="*/ 1527695 w 12192000"/>
              <a:gd name="connsiteY4" fmla="*/ 15715 h 2685062"/>
              <a:gd name="connsiteX5" fmla="*/ 1532258 w 12192000"/>
              <a:gd name="connsiteY5" fmla="*/ 14518 h 2685062"/>
              <a:gd name="connsiteX6" fmla="*/ 1537796 w 12192000"/>
              <a:gd name="connsiteY6" fmla="*/ 16283 h 2685062"/>
              <a:gd name="connsiteX7" fmla="*/ 1553041 w 12192000"/>
              <a:gd name="connsiteY7" fmla="*/ 20452 h 2685062"/>
              <a:gd name="connsiteX8" fmla="*/ 1557495 w 12192000"/>
              <a:gd name="connsiteY8" fmla="*/ 25861 h 2685062"/>
              <a:gd name="connsiteX9" fmla="*/ 1617448 w 12192000"/>
              <a:gd name="connsiteY9" fmla="*/ 40977 h 2685062"/>
              <a:gd name="connsiteX10" fmla="*/ 1636697 w 12192000"/>
              <a:gd name="connsiteY10" fmla="*/ 39108 h 2685062"/>
              <a:gd name="connsiteX11" fmla="*/ 1657286 w 12192000"/>
              <a:gd name="connsiteY11" fmla="*/ 49000 h 2685062"/>
              <a:gd name="connsiteX12" fmla="*/ 1719191 w 12192000"/>
              <a:gd name="connsiteY12" fmla="*/ 56920 h 2685062"/>
              <a:gd name="connsiteX13" fmla="*/ 1787126 w 12192000"/>
              <a:gd name="connsiteY13" fmla="*/ 71960 h 2685062"/>
              <a:gd name="connsiteX14" fmla="*/ 1834555 w 12192000"/>
              <a:gd name="connsiteY14" fmla="*/ 86590 h 2685062"/>
              <a:gd name="connsiteX15" fmla="*/ 1966070 w 12192000"/>
              <a:gd name="connsiteY15" fmla="*/ 103987 h 2685062"/>
              <a:gd name="connsiteX16" fmla="*/ 2188582 w 12192000"/>
              <a:gd name="connsiteY16" fmla="*/ 124532 h 2685062"/>
              <a:gd name="connsiteX17" fmla="*/ 2234811 w 12192000"/>
              <a:gd name="connsiteY17" fmla="*/ 130739 h 2685062"/>
              <a:gd name="connsiteX18" fmla="*/ 2270005 w 12192000"/>
              <a:gd name="connsiteY18" fmla="*/ 143358 h 2685062"/>
              <a:gd name="connsiteX19" fmla="*/ 2274208 w 12192000"/>
              <a:gd name="connsiteY19" fmla="*/ 152634 h 2685062"/>
              <a:gd name="connsiteX20" fmla="*/ 2298905 w 12192000"/>
              <a:gd name="connsiteY20" fmla="*/ 157215 h 2685062"/>
              <a:gd name="connsiteX21" fmla="*/ 2304521 w 12192000"/>
              <a:gd name="connsiteY21" fmla="*/ 159957 h 2685062"/>
              <a:gd name="connsiteX22" fmla="*/ 2337696 w 12192000"/>
              <a:gd name="connsiteY22" fmla="*/ 174150 h 2685062"/>
              <a:gd name="connsiteX23" fmla="*/ 2432112 w 12192000"/>
              <a:gd name="connsiteY23" fmla="*/ 166646 h 2685062"/>
              <a:gd name="connsiteX24" fmla="*/ 2500149 w 12192000"/>
              <a:gd name="connsiteY24" fmla="*/ 168723 h 2685062"/>
              <a:gd name="connsiteX25" fmla="*/ 2504776 w 12192000"/>
              <a:gd name="connsiteY25" fmla="*/ 171455 h 2685062"/>
              <a:gd name="connsiteX26" fmla="*/ 2507358 w 12192000"/>
              <a:gd name="connsiteY26" fmla="*/ 177677 h 2685062"/>
              <a:gd name="connsiteX27" fmla="*/ 2518847 w 12192000"/>
              <a:gd name="connsiteY27" fmla="*/ 180936 h 2685062"/>
              <a:gd name="connsiteX28" fmla="*/ 2528864 w 12192000"/>
              <a:gd name="connsiteY28" fmla="*/ 188517 h 2685062"/>
              <a:gd name="connsiteX29" fmla="*/ 2938613 w 12192000"/>
              <a:gd name="connsiteY29" fmla="*/ 248764 h 2685062"/>
              <a:gd name="connsiteX30" fmla="*/ 3132513 w 12192000"/>
              <a:gd name="connsiteY30" fmla="*/ 229282 h 2685062"/>
              <a:gd name="connsiteX31" fmla="*/ 3208657 w 12192000"/>
              <a:gd name="connsiteY31" fmla="*/ 230814 h 2685062"/>
              <a:gd name="connsiteX32" fmla="*/ 3217904 w 12192000"/>
              <a:gd name="connsiteY32" fmla="*/ 237375 h 2685062"/>
              <a:gd name="connsiteX33" fmla="*/ 3330150 w 12192000"/>
              <a:gd name="connsiteY33" fmla="*/ 214762 h 2685062"/>
              <a:gd name="connsiteX34" fmla="*/ 3480527 w 12192000"/>
              <a:gd name="connsiteY34" fmla="*/ 231960 h 2685062"/>
              <a:gd name="connsiteX35" fmla="*/ 3591806 w 12192000"/>
              <a:gd name="connsiteY35" fmla="*/ 253003 h 2685062"/>
              <a:gd name="connsiteX36" fmla="*/ 3655143 w 12192000"/>
              <a:gd name="connsiteY36" fmla="*/ 261318 h 2685062"/>
              <a:gd name="connsiteX37" fmla="*/ 3700191 w 12192000"/>
              <a:gd name="connsiteY37" fmla="*/ 271235 h 2685062"/>
              <a:gd name="connsiteX38" fmla="*/ 3820459 w 12192000"/>
              <a:gd name="connsiteY38" fmla="*/ 275675 h 2685062"/>
              <a:gd name="connsiteX39" fmla="*/ 4022158 w 12192000"/>
              <a:gd name="connsiteY39" fmla="*/ 274341 h 2685062"/>
              <a:gd name="connsiteX40" fmla="*/ 4164508 w 12192000"/>
              <a:gd name="connsiteY40" fmla="*/ 309117 h 2685062"/>
              <a:gd name="connsiteX41" fmla="*/ 4246843 w 12192000"/>
              <a:gd name="connsiteY41" fmla="*/ 292417 h 2685062"/>
              <a:gd name="connsiteX42" fmla="*/ 4337133 w 12192000"/>
              <a:gd name="connsiteY42" fmla="*/ 304707 h 2685062"/>
              <a:gd name="connsiteX43" fmla="*/ 4696109 w 12192000"/>
              <a:gd name="connsiteY43" fmla="*/ 300060 h 2685062"/>
              <a:gd name="connsiteX44" fmla="*/ 4928090 w 12192000"/>
              <a:gd name="connsiteY44" fmla="*/ 291457 h 2685062"/>
              <a:gd name="connsiteX45" fmla="*/ 4960316 w 12192000"/>
              <a:gd name="connsiteY45" fmla="*/ 287841 h 2685062"/>
              <a:gd name="connsiteX46" fmla="*/ 4960840 w 12192000"/>
              <a:gd name="connsiteY46" fmla="*/ 285406 h 2685062"/>
              <a:gd name="connsiteX47" fmla="*/ 4965958 w 12192000"/>
              <a:gd name="connsiteY47" fmla="*/ 284802 h 2685062"/>
              <a:gd name="connsiteX48" fmla="*/ 4969785 w 12192000"/>
              <a:gd name="connsiteY48" fmla="*/ 286778 h 2685062"/>
              <a:gd name="connsiteX49" fmla="*/ 4975889 w 12192000"/>
              <a:gd name="connsiteY49" fmla="*/ 286093 h 2685062"/>
              <a:gd name="connsiteX50" fmla="*/ 4992382 w 12192000"/>
              <a:gd name="connsiteY50" fmla="*/ 284871 h 2685062"/>
              <a:gd name="connsiteX51" fmla="*/ 4999094 w 12192000"/>
              <a:gd name="connsiteY51" fmla="*/ 280499 h 2685062"/>
              <a:gd name="connsiteX52" fmla="*/ 5080965 w 12192000"/>
              <a:gd name="connsiteY52" fmla="*/ 282208 h 2685062"/>
              <a:gd name="connsiteX53" fmla="*/ 5105166 w 12192000"/>
              <a:gd name="connsiteY53" fmla="*/ 276473 h 2685062"/>
              <a:gd name="connsiteX54" fmla="*/ 5168054 w 12192000"/>
              <a:gd name="connsiteY54" fmla="*/ 280137 h 2685062"/>
              <a:gd name="connsiteX55" fmla="*/ 5239940 w 12192000"/>
              <a:gd name="connsiteY55" fmla="*/ 278079 h 2685062"/>
              <a:gd name="connsiteX56" fmla="*/ 5291998 w 12192000"/>
              <a:gd name="connsiteY56" fmla="*/ 272685 h 2685062"/>
              <a:gd name="connsiteX57" fmla="*/ 5425861 w 12192000"/>
              <a:gd name="connsiteY57" fmla="*/ 279926 h 2685062"/>
              <a:gd name="connsiteX58" fmla="*/ 5648321 w 12192000"/>
              <a:gd name="connsiteY58" fmla="*/ 300693 h 2685062"/>
              <a:gd name="connsiteX59" fmla="*/ 5695414 w 12192000"/>
              <a:gd name="connsiteY59" fmla="*/ 303150 h 2685062"/>
              <a:gd name="connsiteX60" fmla="*/ 5743064 w 12192000"/>
              <a:gd name="connsiteY60" fmla="*/ 289335 h 2685062"/>
              <a:gd name="connsiteX61" fmla="*/ 5768797 w 12192000"/>
              <a:gd name="connsiteY61" fmla="*/ 289436 h 2685062"/>
              <a:gd name="connsiteX62" fmla="*/ 5775419 w 12192000"/>
              <a:gd name="connsiteY62" fmla="*/ 287831 h 2685062"/>
              <a:gd name="connsiteX63" fmla="*/ 5813624 w 12192000"/>
              <a:gd name="connsiteY63" fmla="*/ 280263 h 2685062"/>
              <a:gd name="connsiteX64" fmla="*/ 5900676 w 12192000"/>
              <a:gd name="connsiteY64" fmla="*/ 304615 h 2685062"/>
              <a:gd name="connsiteX65" fmla="*/ 5966795 w 12192000"/>
              <a:gd name="connsiteY65" fmla="*/ 314993 h 2685062"/>
              <a:gd name="connsiteX66" fmla="*/ 5972463 w 12192000"/>
              <a:gd name="connsiteY66" fmla="*/ 313217 h 2685062"/>
              <a:gd name="connsiteX67" fmla="*/ 5977754 w 12192000"/>
              <a:gd name="connsiteY67" fmla="*/ 307726 h 2685062"/>
              <a:gd name="connsiteX68" fmla="*/ 5990232 w 12192000"/>
              <a:gd name="connsiteY68" fmla="*/ 306694 h 2685062"/>
              <a:gd name="connsiteX69" fmla="*/ 6003260 w 12192000"/>
              <a:gd name="connsiteY69" fmla="*/ 301250 h 2685062"/>
              <a:gd name="connsiteX70" fmla="*/ 6398655 w 12192000"/>
              <a:gd name="connsiteY70" fmla="*/ 340447 h 2685062"/>
              <a:gd name="connsiteX71" fmla="*/ 6477250 w 12192000"/>
              <a:gd name="connsiteY71" fmla="*/ 370643 h 2685062"/>
              <a:gd name="connsiteX72" fmla="*/ 6599996 w 12192000"/>
              <a:gd name="connsiteY72" fmla="*/ 371929 h 2685062"/>
              <a:gd name="connsiteX73" fmla="*/ 6673632 w 12192000"/>
              <a:gd name="connsiteY73" fmla="*/ 384303 h 2685062"/>
              <a:gd name="connsiteX74" fmla="*/ 6685461 w 12192000"/>
              <a:gd name="connsiteY74" fmla="*/ 379698 h 2685062"/>
              <a:gd name="connsiteX75" fmla="*/ 6782761 w 12192000"/>
              <a:gd name="connsiteY75" fmla="*/ 421766 h 2685062"/>
              <a:gd name="connsiteX76" fmla="*/ 6934599 w 12192000"/>
              <a:gd name="connsiteY76" fmla="*/ 432626 h 2685062"/>
              <a:gd name="connsiteX77" fmla="*/ 7050728 w 12192000"/>
              <a:gd name="connsiteY77" fmla="*/ 432695 h 2685062"/>
              <a:gd name="connsiteX78" fmla="*/ 7115167 w 12192000"/>
              <a:gd name="connsiteY78" fmla="*/ 436243 h 2685062"/>
              <a:gd name="connsiteX79" fmla="*/ 7162809 w 12192000"/>
              <a:gd name="connsiteY79" fmla="*/ 434931 h 2685062"/>
              <a:gd name="connsiteX80" fmla="*/ 7280034 w 12192000"/>
              <a:gd name="connsiteY80" fmla="*/ 452539 h 2685062"/>
              <a:gd name="connsiteX81" fmla="*/ 7472654 w 12192000"/>
              <a:gd name="connsiteY81" fmla="*/ 490482 h 2685062"/>
              <a:gd name="connsiteX82" fmla="*/ 7696080 w 12192000"/>
              <a:gd name="connsiteY82" fmla="*/ 514010 h 2685062"/>
              <a:gd name="connsiteX83" fmla="*/ 7788139 w 12192000"/>
              <a:gd name="connsiteY83" fmla="*/ 518649 h 2685062"/>
              <a:gd name="connsiteX84" fmla="*/ 8227756 w 12192000"/>
              <a:gd name="connsiteY84" fmla="*/ 558548 h 2685062"/>
              <a:gd name="connsiteX85" fmla="*/ 8328859 w 12192000"/>
              <a:gd name="connsiteY85" fmla="*/ 582867 h 2685062"/>
              <a:gd name="connsiteX86" fmla="*/ 8532898 w 12192000"/>
              <a:gd name="connsiteY86" fmla="*/ 668282 h 2685062"/>
              <a:gd name="connsiteX87" fmla="*/ 8792925 w 12192000"/>
              <a:gd name="connsiteY87" fmla="*/ 701900 h 2685062"/>
              <a:gd name="connsiteX88" fmla="*/ 8809491 w 12192000"/>
              <a:gd name="connsiteY88" fmla="*/ 717262 h 2685062"/>
              <a:gd name="connsiteX89" fmla="*/ 8814066 w 12192000"/>
              <a:gd name="connsiteY89" fmla="*/ 719410 h 2685062"/>
              <a:gd name="connsiteX90" fmla="*/ 8815751 w 12192000"/>
              <a:gd name="connsiteY90" fmla="*/ 718686 h 2685062"/>
              <a:gd name="connsiteX91" fmla="*/ 8840540 w 12192000"/>
              <a:gd name="connsiteY91" fmla="*/ 717083 h 2685062"/>
              <a:gd name="connsiteX92" fmla="*/ 8897062 w 12192000"/>
              <a:gd name="connsiteY92" fmla="*/ 697553 h 2685062"/>
              <a:gd name="connsiteX93" fmla="*/ 8965922 w 12192000"/>
              <a:gd name="connsiteY93" fmla="*/ 672885 h 2685062"/>
              <a:gd name="connsiteX94" fmla="*/ 9016694 w 12192000"/>
              <a:gd name="connsiteY94" fmla="*/ 669496 h 2685062"/>
              <a:gd name="connsiteX95" fmla="*/ 9139695 w 12192000"/>
              <a:gd name="connsiteY95" fmla="*/ 648174 h 2685062"/>
              <a:gd name="connsiteX96" fmla="*/ 9219129 w 12192000"/>
              <a:gd name="connsiteY96" fmla="*/ 639013 h 2685062"/>
              <a:gd name="connsiteX97" fmla="*/ 9221354 w 12192000"/>
              <a:gd name="connsiteY97" fmla="*/ 638501 h 2685062"/>
              <a:gd name="connsiteX98" fmla="*/ 9237592 w 12192000"/>
              <a:gd name="connsiteY98" fmla="*/ 642494 h 2685062"/>
              <a:gd name="connsiteX99" fmla="*/ 9236570 w 12192000"/>
              <a:gd name="connsiteY99" fmla="*/ 648762 h 2685062"/>
              <a:gd name="connsiteX100" fmla="*/ 9250521 w 12192000"/>
              <a:gd name="connsiteY100" fmla="*/ 654041 h 2685062"/>
              <a:gd name="connsiteX101" fmla="*/ 9279357 w 12192000"/>
              <a:gd name="connsiteY101" fmla="*/ 653083 h 2685062"/>
              <a:gd name="connsiteX102" fmla="*/ 9289731 w 12192000"/>
              <a:gd name="connsiteY102" fmla="*/ 656356 h 2685062"/>
              <a:gd name="connsiteX103" fmla="*/ 9293723 w 12192000"/>
              <a:gd name="connsiteY103" fmla="*/ 656237 h 2685062"/>
              <a:gd name="connsiteX104" fmla="*/ 9303097 w 12192000"/>
              <a:gd name="connsiteY104" fmla="*/ 656723 h 2685062"/>
              <a:gd name="connsiteX105" fmla="*/ 9302251 w 12192000"/>
              <a:gd name="connsiteY105" fmla="*/ 652725 h 2685062"/>
              <a:gd name="connsiteX106" fmla="*/ 9314122 w 12192000"/>
              <a:gd name="connsiteY106" fmla="*/ 645860 h 2685062"/>
              <a:gd name="connsiteX107" fmla="*/ 9367772 w 12192000"/>
              <a:gd name="connsiteY107" fmla="*/ 650683 h 2685062"/>
              <a:gd name="connsiteX108" fmla="*/ 9370291 w 12192000"/>
              <a:gd name="connsiteY108" fmla="*/ 655264 h 2685062"/>
              <a:gd name="connsiteX109" fmla="*/ 9377007 w 12192000"/>
              <a:gd name="connsiteY109" fmla="*/ 656308 h 2685062"/>
              <a:gd name="connsiteX110" fmla="*/ 9382497 w 12192000"/>
              <a:gd name="connsiteY110" fmla="*/ 652427 h 2685062"/>
              <a:gd name="connsiteX111" fmla="*/ 9474013 w 12192000"/>
              <a:gd name="connsiteY111" fmla="*/ 647005 h 2685062"/>
              <a:gd name="connsiteX112" fmla="*/ 9595899 w 12192000"/>
              <a:gd name="connsiteY112" fmla="*/ 646979 h 2685062"/>
              <a:gd name="connsiteX113" fmla="*/ 9681269 w 12192000"/>
              <a:gd name="connsiteY113" fmla="*/ 669984 h 2685062"/>
              <a:gd name="connsiteX114" fmla="*/ 9689635 w 12192000"/>
              <a:gd name="connsiteY114" fmla="*/ 666408 h 2685062"/>
              <a:gd name="connsiteX115" fmla="*/ 9750215 w 12192000"/>
              <a:gd name="connsiteY115" fmla="*/ 671056 h 2685062"/>
              <a:gd name="connsiteX116" fmla="*/ 9957974 w 12192000"/>
              <a:gd name="connsiteY116" fmla="*/ 715080 h 2685062"/>
              <a:gd name="connsiteX117" fmla="*/ 10076482 w 12192000"/>
              <a:gd name="connsiteY117" fmla="*/ 723397 h 2685062"/>
              <a:gd name="connsiteX118" fmla="*/ 10119263 w 12192000"/>
              <a:gd name="connsiteY118" fmla="*/ 721877 h 2685062"/>
              <a:gd name="connsiteX119" fmla="*/ 10190893 w 12192000"/>
              <a:gd name="connsiteY119" fmla="*/ 719606 h 2685062"/>
              <a:gd name="connsiteX120" fmla="*/ 10246203 w 12192000"/>
              <a:gd name="connsiteY120" fmla="*/ 706893 h 2685062"/>
              <a:gd name="connsiteX121" fmla="*/ 10305396 w 12192000"/>
              <a:gd name="connsiteY121" fmla="*/ 709359 h 2685062"/>
              <a:gd name="connsiteX122" fmla="*/ 10316856 w 12192000"/>
              <a:gd name="connsiteY122" fmla="*/ 724179 h 2685062"/>
              <a:gd name="connsiteX123" fmla="*/ 10380919 w 12192000"/>
              <a:gd name="connsiteY123" fmla="*/ 722193 h 2685062"/>
              <a:gd name="connsiteX124" fmla="*/ 10478351 w 12192000"/>
              <a:gd name="connsiteY124" fmla="*/ 717620 h 2685062"/>
              <a:gd name="connsiteX125" fmla="*/ 10533954 w 12192000"/>
              <a:gd name="connsiteY125" fmla="*/ 718660 h 2685062"/>
              <a:gd name="connsiteX126" fmla="*/ 10686474 w 12192000"/>
              <a:gd name="connsiteY126" fmla="*/ 717507 h 2685062"/>
              <a:gd name="connsiteX127" fmla="*/ 10839729 w 12192000"/>
              <a:gd name="connsiteY127" fmla="*/ 713306 h 2685062"/>
              <a:gd name="connsiteX128" fmla="*/ 10933271 w 12192000"/>
              <a:gd name="connsiteY128" fmla="*/ 693628 h 2685062"/>
              <a:gd name="connsiteX129" fmla="*/ 11058950 w 12192000"/>
              <a:gd name="connsiteY129" fmla="*/ 692031 h 2685062"/>
              <a:gd name="connsiteX130" fmla="*/ 11080388 w 12192000"/>
              <a:gd name="connsiteY130" fmla="*/ 689245 h 2685062"/>
              <a:gd name="connsiteX131" fmla="*/ 11108911 w 12192000"/>
              <a:gd name="connsiteY131" fmla="*/ 693363 h 2685062"/>
              <a:gd name="connsiteX132" fmla="*/ 11223119 w 12192000"/>
              <a:gd name="connsiteY132" fmla="*/ 710661 h 2685062"/>
              <a:gd name="connsiteX133" fmla="*/ 11311983 w 12192000"/>
              <a:gd name="connsiteY133" fmla="*/ 731410 h 2685062"/>
              <a:gd name="connsiteX134" fmla="*/ 11426940 w 12192000"/>
              <a:gd name="connsiteY134" fmla="*/ 727340 h 2685062"/>
              <a:gd name="connsiteX135" fmla="*/ 11495624 w 12192000"/>
              <a:gd name="connsiteY135" fmla="*/ 734858 h 2685062"/>
              <a:gd name="connsiteX136" fmla="*/ 11605975 w 12192000"/>
              <a:gd name="connsiteY136" fmla="*/ 762433 h 2685062"/>
              <a:gd name="connsiteX137" fmla="*/ 11756134 w 12192000"/>
              <a:gd name="connsiteY137" fmla="*/ 765012 h 2685062"/>
              <a:gd name="connsiteX138" fmla="*/ 11789788 w 12192000"/>
              <a:gd name="connsiteY138" fmla="*/ 745316 h 2685062"/>
              <a:gd name="connsiteX139" fmla="*/ 11832833 w 12192000"/>
              <a:gd name="connsiteY139" fmla="*/ 734720 h 2685062"/>
              <a:gd name="connsiteX140" fmla="*/ 11846338 w 12192000"/>
              <a:gd name="connsiteY140" fmla="*/ 765994 h 2685062"/>
              <a:gd name="connsiteX141" fmla="*/ 11972492 w 12192000"/>
              <a:gd name="connsiteY141" fmla="*/ 796180 h 2685062"/>
              <a:gd name="connsiteX142" fmla="*/ 12035979 w 12192000"/>
              <a:gd name="connsiteY142" fmla="*/ 807835 h 2685062"/>
              <a:gd name="connsiteX143" fmla="*/ 12135850 w 12192000"/>
              <a:gd name="connsiteY143" fmla="*/ 819056 h 2685062"/>
              <a:gd name="connsiteX144" fmla="*/ 12166092 w 12192000"/>
              <a:gd name="connsiteY144" fmla="*/ 823695 h 2685062"/>
              <a:gd name="connsiteX145" fmla="*/ 12190645 w 12192000"/>
              <a:gd name="connsiteY145" fmla="*/ 826863 h 2685062"/>
              <a:gd name="connsiteX146" fmla="*/ 12192000 w 12192000"/>
              <a:gd name="connsiteY146" fmla="*/ 880762 h 2685062"/>
              <a:gd name="connsiteX147" fmla="*/ 12192000 w 12192000"/>
              <a:gd name="connsiteY147" fmla="*/ 2685062 h 2685062"/>
              <a:gd name="connsiteX148" fmla="*/ 0 w 12192000"/>
              <a:gd name="connsiteY148" fmla="*/ 2685062 h 2685062"/>
              <a:gd name="connsiteX149" fmla="*/ 0 w 12192000"/>
              <a:gd name="connsiteY149" fmla="*/ 283917 h 2685062"/>
              <a:gd name="connsiteX150" fmla="*/ 44213 w 12192000"/>
              <a:gd name="connsiteY150" fmla="*/ 302297 h 2685062"/>
              <a:gd name="connsiteX151" fmla="*/ 172465 w 12192000"/>
              <a:gd name="connsiteY151" fmla="*/ 314866 h 2685062"/>
              <a:gd name="connsiteX152" fmla="*/ 223361 w 12192000"/>
              <a:gd name="connsiteY152" fmla="*/ 304828 h 2685062"/>
              <a:gd name="connsiteX153" fmla="*/ 320595 w 12192000"/>
              <a:gd name="connsiteY153" fmla="*/ 288341 h 2685062"/>
              <a:gd name="connsiteX154" fmla="*/ 401087 w 12192000"/>
              <a:gd name="connsiteY154" fmla="*/ 246745 h 2685062"/>
              <a:gd name="connsiteX155" fmla="*/ 495839 w 12192000"/>
              <a:gd name="connsiteY155" fmla="*/ 217305 h 2685062"/>
              <a:gd name="connsiteX156" fmla="*/ 507910 w 12192000"/>
              <a:gd name="connsiteY156" fmla="*/ 219773 h 2685062"/>
              <a:gd name="connsiteX157" fmla="*/ 561428 w 12192000"/>
              <a:gd name="connsiteY157" fmla="*/ 201460 h 2685062"/>
              <a:gd name="connsiteX158" fmla="*/ 712813 w 12192000"/>
              <a:gd name="connsiteY158" fmla="*/ 151411 h 2685062"/>
              <a:gd name="connsiteX159" fmla="*/ 819366 w 12192000"/>
              <a:gd name="connsiteY159" fmla="*/ 70479 h 2685062"/>
              <a:gd name="connsiteX160" fmla="*/ 862489 w 12192000"/>
              <a:gd name="connsiteY160" fmla="*/ 63238 h 2685062"/>
              <a:gd name="connsiteX161" fmla="*/ 934387 w 12192000"/>
              <a:gd name="connsiteY161" fmla="*/ 50788 h 2685062"/>
              <a:gd name="connsiteX162" fmla="*/ 948874 w 12192000"/>
              <a:gd name="connsiteY162" fmla="*/ 55208 h 2685062"/>
              <a:gd name="connsiteX163" fmla="*/ 955237 w 12192000"/>
              <a:gd name="connsiteY163" fmla="*/ 54040 h 2685062"/>
              <a:gd name="connsiteX164" fmla="*/ 955886 w 12192000"/>
              <a:gd name="connsiteY164" fmla="*/ 54325 h 2685062"/>
              <a:gd name="connsiteX165" fmla="*/ 957239 w 12192000"/>
              <a:gd name="connsiteY165" fmla="*/ 53673 h 2685062"/>
              <a:gd name="connsiteX166" fmla="*/ 971343 w 12192000"/>
              <a:gd name="connsiteY166" fmla="*/ 51086 h 2685062"/>
              <a:gd name="connsiteX167" fmla="*/ 1002063 w 12192000"/>
              <a:gd name="connsiteY167" fmla="*/ 54158 h 2685062"/>
              <a:gd name="connsiteX168" fmla="*/ 1020663 w 12192000"/>
              <a:gd name="connsiteY168" fmla="*/ 53408 h 2685062"/>
              <a:gd name="connsiteX169" fmla="*/ 1039181 w 12192000"/>
              <a:gd name="connsiteY169" fmla="*/ 40356 h 2685062"/>
              <a:gd name="connsiteX170" fmla="*/ 1051914 w 12192000"/>
              <a:gd name="connsiteY170" fmla="*/ 39166 h 2685062"/>
              <a:gd name="connsiteX171" fmla="*/ 1054501 w 12192000"/>
              <a:gd name="connsiteY171" fmla="*/ 37372 h 2685062"/>
              <a:gd name="connsiteX172" fmla="*/ 1061859 w 12192000"/>
              <a:gd name="connsiteY172" fmla="*/ 33902 h 2685062"/>
              <a:gd name="connsiteX173" fmla="*/ 1054558 w 12192000"/>
              <a:gd name="connsiteY173" fmla="*/ 30385 h 2685062"/>
              <a:gd name="connsiteX174" fmla="*/ 1140852 w 12192000"/>
              <a:gd name="connsiteY174" fmla="*/ 17327 h 2685062"/>
              <a:gd name="connsiteX175" fmla="*/ 1214144 w 12192000"/>
              <a:gd name="connsiteY175" fmla="*/ 6192 h 2685062"/>
              <a:gd name="connsiteX176" fmla="*/ 1338122 w 12192000"/>
              <a:gd name="connsiteY176" fmla="*/ 27996 h 2685062"/>
              <a:gd name="connsiteX177" fmla="*/ 1462415 w 12192000"/>
              <a:gd name="connsiteY177" fmla="*/ 0 h 26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85062">
                <a:moveTo>
                  <a:pt x="1462415" y="0"/>
                </a:moveTo>
                <a:lnTo>
                  <a:pt x="1494432" y="2457"/>
                </a:lnTo>
                <a:lnTo>
                  <a:pt x="1523667" y="11778"/>
                </a:lnTo>
                <a:lnTo>
                  <a:pt x="1523067" y="14207"/>
                </a:lnTo>
                <a:cubicBezTo>
                  <a:pt x="1523507" y="15871"/>
                  <a:pt x="1525127" y="16145"/>
                  <a:pt x="1527695" y="15715"/>
                </a:cubicBezTo>
                <a:lnTo>
                  <a:pt x="1532258" y="14518"/>
                </a:lnTo>
                <a:lnTo>
                  <a:pt x="1537796" y="16283"/>
                </a:lnTo>
                <a:lnTo>
                  <a:pt x="1553041" y="20452"/>
                </a:lnTo>
                <a:lnTo>
                  <a:pt x="1557495" y="25861"/>
                </a:lnTo>
                <a:cubicBezTo>
                  <a:pt x="1571578" y="34900"/>
                  <a:pt x="1608020" y="28047"/>
                  <a:pt x="1617448" y="40977"/>
                </a:cubicBezTo>
                <a:lnTo>
                  <a:pt x="1636697" y="39108"/>
                </a:lnTo>
                <a:lnTo>
                  <a:pt x="1657286" y="49000"/>
                </a:lnTo>
                <a:cubicBezTo>
                  <a:pt x="1676389" y="57312"/>
                  <a:pt x="1696470" y="62807"/>
                  <a:pt x="1719191" y="56920"/>
                </a:cubicBezTo>
                <a:cubicBezTo>
                  <a:pt x="1709669" y="73491"/>
                  <a:pt x="1773685" y="56115"/>
                  <a:pt x="1787126" y="71960"/>
                </a:cubicBezTo>
                <a:cubicBezTo>
                  <a:pt x="1795166" y="84864"/>
                  <a:pt x="1816465" y="82599"/>
                  <a:pt x="1834555" y="86590"/>
                </a:cubicBezTo>
                <a:cubicBezTo>
                  <a:pt x="1850712" y="99365"/>
                  <a:pt x="1937782" y="107374"/>
                  <a:pt x="1966070" y="103987"/>
                </a:cubicBezTo>
                <a:cubicBezTo>
                  <a:pt x="2043209" y="86564"/>
                  <a:pt x="2126459" y="137078"/>
                  <a:pt x="2188582" y="124532"/>
                </a:cubicBezTo>
                <a:cubicBezTo>
                  <a:pt x="2206064" y="124932"/>
                  <a:pt x="2221206" y="127247"/>
                  <a:pt x="2234811" y="130739"/>
                </a:cubicBezTo>
                <a:lnTo>
                  <a:pt x="2270005" y="143358"/>
                </a:lnTo>
                <a:lnTo>
                  <a:pt x="2274208" y="152634"/>
                </a:lnTo>
                <a:lnTo>
                  <a:pt x="2298905" y="157215"/>
                </a:lnTo>
                <a:lnTo>
                  <a:pt x="2304521" y="159957"/>
                </a:lnTo>
                <a:cubicBezTo>
                  <a:pt x="2315230" y="165224"/>
                  <a:pt x="2326016" y="170200"/>
                  <a:pt x="2337696" y="174150"/>
                </a:cubicBezTo>
                <a:cubicBezTo>
                  <a:pt x="2354259" y="137711"/>
                  <a:pt x="2439767" y="201742"/>
                  <a:pt x="2432112" y="166646"/>
                </a:cubicBezTo>
                <a:cubicBezTo>
                  <a:pt x="2482400" y="178172"/>
                  <a:pt x="2480978" y="159994"/>
                  <a:pt x="2500149" y="168723"/>
                </a:cubicBezTo>
                <a:lnTo>
                  <a:pt x="2504776" y="171455"/>
                </a:lnTo>
                <a:lnTo>
                  <a:pt x="2507358" y="177677"/>
                </a:lnTo>
                <a:lnTo>
                  <a:pt x="2518847" y="180936"/>
                </a:lnTo>
                <a:lnTo>
                  <a:pt x="2528864" y="188517"/>
                </a:lnTo>
                <a:cubicBezTo>
                  <a:pt x="2656589" y="189245"/>
                  <a:pt x="2818894" y="267460"/>
                  <a:pt x="2938613" y="248764"/>
                </a:cubicBezTo>
                <a:lnTo>
                  <a:pt x="3132513" y="229282"/>
                </a:lnTo>
                <a:cubicBezTo>
                  <a:pt x="3153391" y="218737"/>
                  <a:pt x="3187482" y="219423"/>
                  <a:pt x="3208657" y="230814"/>
                </a:cubicBezTo>
                <a:cubicBezTo>
                  <a:pt x="3212298" y="232773"/>
                  <a:pt x="3215412" y="234983"/>
                  <a:pt x="3217904" y="237375"/>
                </a:cubicBezTo>
                <a:cubicBezTo>
                  <a:pt x="3279351" y="212726"/>
                  <a:pt x="3298012" y="233121"/>
                  <a:pt x="3330150" y="214762"/>
                </a:cubicBezTo>
                <a:cubicBezTo>
                  <a:pt x="3405531" y="217422"/>
                  <a:pt x="3451160" y="247861"/>
                  <a:pt x="3480527" y="231960"/>
                </a:cubicBezTo>
                <a:cubicBezTo>
                  <a:pt x="3516075" y="238991"/>
                  <a:pt x="3553819" y="269164"/>
                  <a:pt x="3591806" y="253003"/>
                </a:cubicBezTo>
                <a:cubicBezTo>
                  <a:pt x="3586673" y="270421"/>
                  <a:pt x="3640034" y="246868"/>
                  <a:pt x="3655143" y="261318"/>
                </a:cubicBezTo>
                <a:cubicBezTo>
                  <a:pt x="3664868" y="273371"/>
                  <a:pt x="3683329" y="269035"/>
                  <a:pt x="3700191" y="271235"/>
                </a:cubicBezTo>
                <a:cubicBezTo>
                  <a:pt x="3717097" y="282363"/>
                  <a:pt x="3796016" y="281812"/>
                  <a:pt x="3820459" y="275675"/>
                </a:cubicBezTo>
                <a:cubicBezTo>
                  <a:pt x="3885463" y="250791"/>
                  <a:pt x="3969506" y="292904"/>
                  <a:pt x="4022158" y="274341"/>
                </a:cubicBezTo>
                <a:cubicBezTo>
                  <a:pt x="4084571" y="269096"/>
                  <a:pt x="4119856" y="297968"/>
                  <a:pt x="4164508" y="309117"/>
                </a:cubicBezTo>
                <a:cubicBezTo>
                  <a:pt x="4171915" y="271244"/>
                  <a:pt x="4260667" y="326583"/>
                  <a:pt x="4246843" y="292417"/>
                </a:cubicBezTo>
                <a:cubicBezTo>
                  <a:pt x="4309458" y="301142"/>
                  <a:pt x="4279869" y="266331"/>
                  <a:pt x="4337133" y="304707"/>
                </a:cubicBezTo>
                <a:cubicBezTo>
                  <a:pt x="4450694" y="292933"/>
                  <a:pt x="4593547" y="330375"/>
                  <a:pt x="4696109" y="300060"/>
                </a:cubicBezTo>
                <a:lnTo>
                  <a:pt x="4928090" y="291457"/>
                </a:lnTo>
                <a:lnTo>
                  <a:pt x="4960316" y="287841"/>
                </a:lnTo>
                <a:cubicBezTo>
                  <a:pt x="4960491" y="287029"/>
                  <a:pt x="4960665" y="286217"/>
                  <a:pt x="4960840" y="285406"/>
                </a:cubicBezTo>
                <a:cubicBezTo>
                  <a:pt x="4962018" y="283892"/>
                  <a:pt x="4963691" y="283924"/>
                  <a:pt x="4965958" y="284802"/>
                </a:cubicBezTo>
                <a:lnTo>
                  <a:pt x="4969785" y="286778"/>
                </a:lnTo>
                <a:lnTo>
                  <a:pt x="4975889" y="286093"/>
                </a:lnTo>
                <a:lnTo>
                  <a:pt x="4992382" y="284871"/>
                </a:lnTo>
                <a:lnTo>
                  <a:pt x="4999094" y="280499"/>
                </a:lnTo>
                <a:lnTo>
                  <a:pt x="5080965" y="282208"/>
                </a:lnTo>
                <a:lnTo>
                  <a:pt x="5105166" y="276473"/>
                </a:lnTo>
                <a:cubicBezTo>
                  <a:pt x="5127226" y="271982"/>
                  <a:pt x="5148953" y="270367"/>
                  <a:pt x="5168054" y="280137"/>
                </a:cubicBezTo>
                <a:cubicBezTo>
                  <a:pt x="5166431" y="262533"/>
                  <a:pt x="5219894" y="290815"/>
                  <a:pt x="5239940" y="278079"/>
                </a:cubicBezTo>
                <a:cubicBezTo>
                  <a:pt x="5253484" y="267178"/>
                  <a:pt x="5272860" y="273220"/>
                  <a:pt x="5291998" y="272685"/>
                </a:cubicBezTo>
                <a:cubicBezTo>
                  <a:pt x="5313255" y="263383"/>
                  <a:pt x="5400292" y="271538"/>
                  <a:pt x="5425861" y="279926"/>
                </a:cubicBezTo>
                <a:cubicBezTo>
                  <a:pt x="5491875" y="310639"/>
                  <a:pt x="5594484" y="277380"/>
                  <a:pt x="5648321" y="300693"/>
                </a:cubicBezTo>
                <a:cubicBezTo>
                  <a:pt x="5665248" y="303486"/>
                  <a:pt x="5680800" y="304021"/>
                  <a:pt x="5695414" y="303150"/>
                </a:cubicBezTo>
                <a:lnTo>
                  <a:pt x="5743064" y="289335"/>
                </a:lnTo>
                <a:lnTo>
                  <a:pt x="5768797" y="289436"/>
                </a:lnTo>
                <a:lnTo>
                  <a:pt x="5775419" y="287831"/>
                </a:lnTo>
                <a:cubicBezTo>
                  <a:pt x="5788059" y="284732"/>
                  <a:pt x="5800646" y="281926"/>
                  <a:pt x="5813624" y="280263"/>
                </a:cubicBezTo>
                <a:cubicBezTo>
                  <a:pt x="5812999" y="318182"/>
                  <a:pt x="5923892" y="272386"/>
                  <a:pt x="5900676" y="304615"/>
                </a:cubicBezTo>
                <a:cubicBezTo>
                  <a:pt x="5954067" y="302717"/>
                  <a:pt x="5944477" y="319870"/>
                  <a:pt x="5966795" y="314993"/>
                </a:cubicBezTo>
                <a:lnTo>
                  <a:pt x="5972463" y="313217"/>
                </a:lnTo>
                <a:lnTo>
                  <a:pt x="5977754" y="307726"/>
                </a:lnTo>
                <a:lnTo>
                  <a:pt x="5990232" y="306694"/>
                </a:lnTo>
                <a:lnTo>
                  <a:pt x="6003260" y="301250"/>
                </a:lnTo>
                <a:cubicBezTo>
                  <a:pt x="6125949" y="323771"/>
                  <a:pt x="6292426" y="300774"/>
                  <a:pt x="6398655" y="340447"/>
                </a:cubicBezTo>
                <a:lnTo>
                  <a:pt x="6477250" y="370643"/>
                </a:lnTo>
                <a:cubicBezTo>
                  <a:pt x="6518147" y="382960"/>
                  <a:pt x="6560561" y="347277"/>
                  <a:pt x="6599996" y="371929"/>
                </a:cubicBezTo>
                <a:cubicBezTo>
                  <a:pt x="6615225" y="385828"/>
                  <a:pt x="6648193" y="391366"/>
                  <a:pt x="6673632" y="384303"/>
                </a:cubicBezTo>
                <a:cubicBezTo>
                  <a:pt x="6678009" y="383088"/>
                  <a:pt x="6681993" y="381536"/>
                  <a:pt x="6685461" y="379698"/>
                </a:cubicBezTo>
                <a:cubicBezTo>
                  <a:pt x="6733172" y="414481"/>
                  <a:pt x="6760278" y="398336"/>
                  <a:pt x="6782761" y="421766"/>
                </a:cubicBezTo>
                <a:cubicBezTo>
                  <a:pt x="6856177" y="432921"/>
                  <a:pt x="6913662" y="412056"/>
                  <a:pt x="6934599" y="432626"/>
                </a:cubicBezTo>
                <a:cubicBezTo>
                  <a:pt x="6971837" y="432351"/>
                  <a:pt x="7021650" y="410307"/>
                  <a:pt x="7050728" y="432695"/>
                </a:cubicBezTo>
                <a:cubicBezTo>
                  <a:pt x="7053692" y="415076"/>
                  <a:pt x="7094152" y="447339"/>
                  <a:pt x="7115167" y="436243"/>
                </a:cubicBezTo>
                <a:cubicBezTo>
                  <a:pt x="7129937" y="426464"/>
                  <a:pt x="7145660" y="433973"/>
                  <a:pt x="7162809" y="434931"/>
                </a:cubicBezTo>
                <a:cubicBezTo>
                  <a:pt x="7184039" y="427343"/>
                  <a:pt x="7259393" y="442217"/>
                  <a:pt x="7280034" y="452539"/>
                </a:cubicBezTo>
                <a:cubicBezTo>
                  <a:pt x="7331046" y="488194"/>
                  <a:pt x="7430616" y="463128"/>
                  <a:pt x="7472654" y="490482"/>
                </a:cubicBezTo>
                <a:cubicBezTo>
                  <a:pt x="7541994" y="500728"/>
                  <a:pt x="7643498" y="509315"/>
                  <a:pt x="7696080" y="514010"/>
                </a:cubicBezTo>
                <a:cubicBezTo>
                  <a:pt x="7760013" y="517032"/>
                  <a:pt x="7715914" y="545003"/>
                  <a:pt x="7788139" y="518649"/>
                </a:cubicBezTo>
                <a:cubicBezTo>
                  <a:pt x="7891601" y="550571"/>
                  <a:pt x="8143222" y="510864"/>
                  <a:pt x="8227756" y="558548"/>
                </a:cubicBezTo>
                <a:cubicBezTo>
                  <a:pt x="8317876" y="569251"/>
                  <a:pt x="8261697" y="569546"/>
                  <a:pt x="8328859" y="582867"/>
                </a:cubicBezTo>
                <a:cubicBezTo>
                  <a:pt x="8336976" y="627379"/>
                  <a:pt x="8495085" y="643261"/>
                  <a:pt x="8532898" y="668282"/>
                </a:cubicBezTo>
                <a:cubicBezTo>
                  <a:pt x="8626867" y="678146"/>
                  <a:pt x="8698118" y="715603"/>
                  <a:pt x="8792925" y="701900"/>
                </a:cubicBezTo>
                <a:cubicBezTo>
                  <a:pt x="8796856" y="707882"/>
                  <a:pt x="8802564" y="712918"/>
                  <a:pt x="8809491" y="717262"/>
                </a:cubicBezTo>
                <a:lnTo>
                  <a:pt x="8814066" y="719410"/>
                </a:lnTo>
                <a:lnTo>
                  <a:pt x="8815751" y="718686"/>
                </a:lnTo>
                <a:cubicBezTo>
                  <a:pt x="8822134" y="717141"/>
                  <a:pt x="8829906" y="716502"/>
                  <a:pt x="8840540" y="717083"/>
                </a:cubicBezTo>
                <a:cubicBezTo>
                  <a:pt x="8844566" y="676948"/>
                  <a:pt x="8862586" y="704813"/>
                  <a:pt x="8897062" y="697553"/>
                </a:cubicBezTo>
                <a:cubicBezTo>
                  <a:pt x="8926967" y="693826"/>
                  <a:pt x="8941387" y="680067"/>
                  <a:pt x="8965922" y="672885"/>
                </a:cubicBezTo>
                <a:cubicBezTo>
                  <a:pt x="8985861" y="668208"/>
                  <a:pt x="8990451" y="680326"/>
                  <a:pt x="9016694" y="669496"/>
                </a:cubicBezTo>
                <a:cubicBezTo>
                  <a:pt x="9064226" y="680468"/>
                  <a:pt x="9102961" y="653230"/>
                  <a:pt x="9139695" y="648174"/>
                </a:cubicBezTo>
                <a:cubicBezTo>
                  <a:pt x="9151373" y="649226"/>
                  <a:pt x="9186538" y="645057"/>
                  <a:pt x="9219129" y="639013"/>
                </a:cubicBezTo>
                <a:lnTo>
                  <a:pt x="9221354" y="638501"/>
                </a:lnTo>
                <a:lnTo>
                  <a:pt x="9237592" y="642494"/>
                </a:lnTo>
                <a:cubicBezTo>
                  <a:pt x="9241555" y="644212"/>
                  <a:pt x="9242210" y="646204"/>
                  <a:pt x="9236570" y="648762"/>
                </a:cubicBezTo>
                <a:cubicBezTo>
                  <a:pt x="9241114" y="652055"/>
                  <a:pt x="9245782" y="653517"/>
                  <a:pt x="9250521" y="654041"/>
                </a:cubicBezTo>
                <a:cubicBezTo>
                  <a:pt x="9259996" y="655089"/>
                  <a:pt x="9269753" y="652386"/>
                  <a:pt x="9279357" y="653083"/>
                </a:cubicBezTo>
                <a:lnTo>
                  <a:pt x="9289731" y="656356"/>
                </a:lnTo>
                <a:lnTo>
                  <a:pt x="9293723" y="656237"/>
                </a:lnTo>
                <a:lnTo>
                  <a:pt x="9303097" y="656723"/>
                </a:lnTo>
                <a:lnTo>
                  <a:pt x="9302251" y="652725"/>
                </a:lnTo>
                <a:cubicBezTo>
                  <a:pt x="9300561" y="648869"/>
                  <a:pt x="9299408" y="644676"/>
                  <a:pt x="9314122" y="645860"/>
                </a:cubicBezTo>
                <a:cubicBezTo>
                  <a:pt x="9344433" y="650204"/>
                  <a:pt x="9356229" y="634440"/>
                  <a:pt x="9367772" y="650683"/>
                </a:cubicBezTo>
                <a:lnTo>
                  <a:pt x="9370291" y="655264"/>
                </a:lnTo>
                <a:lnTo>
                  <a:pt x="9377007" y="656308"/>
                </a:lnTo>
                <a:cubicBezTo>
                  <a:pt x="9380660" y="656340"/>
                  <a:pt x="9382824" y="655350"/>
                  <a:pt x="9382497" y="652427"/>
                </a:cubicBezTo>
                <a:cubicBezTo>
                  <a:pt x="9410043" y="665739"/>
                  <a:pt x="9444726" y="648939"/>
                  <a:pt x="9474013" y="647005"/>
                </a:cubicBezTo>
                <a:cubicBezTo>
                  <a:pt x="9494765" y="659508"/>
                  <a:pt x="9535746" y="643122"/>
                  <a:pt x="9595899" y="646979"/>
                </a:cubicBezTo>
                <a:cubicBezTo>
                  <a:pt x="9618462" y="661284"/>
                  <a:pt x="9636478" y="649421"/>
                  <a:pt x="9681269" y="669984"/>
                </a:cubicBezTo>
                <a:cubicBezTo>
                  <a:pt x="9683619" y="668616"/>
                  <a:pt x="9686437" y="667412"/>
                  <a:pt x="9689635" y="666408"/>
                </a:cubicBezTo>
                <a:cubicBezTo>
                  <a:pt x="9708219" y="660578"/>
                  <a:pt x="9735343" y="662659"/>
                  <a:pt x="9750215" y="671056"/>
                </a:cubicBezTo>
                <a:cubicBezTo>
                  <a:pt x="9822560" y="699676"/>
                  <a:pt x="9892985" y="704863"/>
                  <a:pt x="9957974" y="715080"/>
                </a:cubicBezTo>
                <a:cubicBezTo>
                  <a:pt x="10031995" y="724171"/>
                  <a:pt x="9987651" y="694466"/>
                  <a:pt x="10076482" y="723397"/>
                </a:cubicBezTo>
                <a:cubicBezTo>
                  <a:pt x="10088264" y="715403"/>
                  <a:pt x="10100170" y="715974"/>
                  <a:pt x="10119263" y="721877"/>
                </a:cubicBezTo>
                <a:cubicBezTo>
                  <a:pt x="10155360" y="725633"/>
                  <a:pt x="10156886" y="703170"/>
                  <a:pt x="10190893" y="719606"/>
                </a:cubicBezTo>
                <a:cubicBezTo>
                  <a:pt x="10186651" y="707114"/>
                  <a:pt x="10260542" y="720706"/>
                  <a:pt x="10246203" y="706893"/>
                </a:cubicBezTo>
                <a:cubicBezTo>
                  <a:pt x="10271921" y="697978"/>
                  <a:pt x="10280122" y="716866"/>
                  <a:pt x="10305396" y="709359"/>
                </a:cubicBezTo>
                <a:cubicBezTo>
                  <a:pt x="10332266" y="709354"/>
                  <a:pt x="10287753" y="720864"/>
                  <a:pt x="10316856" y="724179"/>
                </a:cubicBezTo>
                <a:cubicBezTo>
                  <a:pt x="10352558" y="726042"/>
                  <a:pt x="10348261" y="747938"/>
                  <a:pt x="10380919" y="722193"/>
                </a:cubicBezTo>
                <a:cubicBezTo>
                  <a:pt x="10416787" y="731946"/>
                  <a:pt x="10426384" y="719959"/>
                  <a:pt x="10478351" y="717620"/>
                </a:cubicBezTo>
                <a:cubicBezTo>
                  <a:pt x="10498311" y="726260"/>
                  <a:pt x="10516018" y="724144"/>
                  <a:pt x="10533954" y="718660"/>
                </a:cubicBezTo>
                <a:cubicBezTo>
                  <a:pt x="10583102" y="724237"/>
                  <a:pt x="10630104" y="717410"/>
                  <a:pt x="10686474" y="717507"/>
                </a:cubicBezTo>
                <a:cubicBezTo>
                  <a:pt x="10745160" y="730015"/>
                  <a:pt x="10779502" y="713124"/>
                  <a:pt x="10839729" y="713306"/>
                </a:cubicBezTo>
                <a:cubicBezTo>
                  <a:pt x="10895292" y="735596"/>
                  <a:pt x="10883335" y="689293"/>
                  <a:pt x="10933271" y="693628"/>
                </a:cubicBezTo>
                <a:cubicBezTo>
                  <a:pt x="11011861" y="715600"/>
                  <a:pt x="10933941" y="678563"/>
                  <a:pt x="11058950" y="692031"/>
                </a:cubicBezTo>
                <a:cubicBezTo>
                  <a:pt x="11065574" y="695312"/>
                  <a:pt x="11081347" y="693264"/>
                  <a:pt x="11080388" y="689245"/>
                </a:cubicBezTo>
                <a:cubicBezTo>
                  <a:pt x="11088176" y="690921"/>
                  <a:pt x="11106032" y="699551"/>
                  <a:pt x="11108911" y="693363"/>
                </a:cubicBezTo>
                <a:cubicBezTo>
                  <a:pt x="11149149" y="694912"/>
                  <a:pt x="11188483" y="700869"/>
                  <a:pt x="11223119" y="710661"/>
                </a:cubicBezTo>
                <a:cubicBezTo>
                  <a:pt x="11302059" y="704266"/>
                  <a:pt x="11255617" y="731239"/>
                  <a:pt x="11311983" y="731410"/>
                </a:cubicBezTo>
                <a:cubicBezTo>
                  <a:pt x="11358665" y="721567"/>
                  <a:pt x="11373894" y="732638"/>
                  <a:pt x="11426940" y="727340"/>
                </a:cubicBezTo>
                <a:cubicBezTo>
                  <a:pt x="11441993" y="748767"/>
                  <a:pt x="11476074" y="727962"/>
                  <a:pt x="11495624" y="734858"/>
                </a:cubicBezTo>
                <a:cubicBezTo>
                  <a:pt x="11530841" y="712823"/>
                  <a:pt x="11572173" y="761025"/>
                  <a:pt x="11605975" y="762433"/>
                </a:cubicBezTo>
                <a:cubicBezTo>
                  <a:pt x="11663316" y="761143"/>
                  <a:pt x="11727635" y="739871"/>
                  <a:pt x="11756134" y="765012"/>
                </a:cubicBezTo>
                <a:cubicBezTo>
                  <a:pt x="11761348" y="755468"/>
                  <a:pt x="11757526" y="741943"/>
                  <a:pt x="11789788" y="745316"/>
                </a:cubicBezTo>
                <a:cubicBezTo>
                  <a:pt x="11803253" y="740995"/>
                  <a:pt x="11807074" y="726138"/>
                  <a:pt x="11832833" y="734720"/>
                </a:cubicBezTo>
                <a:cubicBezTo>
                  <a:pt x="11798846" y="746443"/>
                  <a:pt x="11852821" y="750721"/>
                  <a:pt x="11846338" y="765994"/>
                </a:cubicBezTo>
                <a:cubicBezTo>
                  <a:pt x="11885947" y="777555"/>
                  <a:pt x="11979991" y="768560"/>
                  <a:pt x="11972492" y="796180"/>
                </a:cubicBezTo>
                <a:cubicBezTo>
                  <a:pt x="11982931" y="813135"/>
                  <a:pt x="12037186" y="790090"/>
                  <a:pt x="12035979" y="807835"/>
                </a:cubicBezTo>
                <a:cubicBezTo>
                  <a:pt x="12059694" y="797410"/>
                  <a:pt x="12098516" y="817951"/>
                  <a:pt x="12135850" y="819056"/>
                </a:cubicBezTo>
                <a:cubicBezTo>
                  <a:pt x="12142309" y="827359"/>
                  <a:pt x="12150917" y="827343"/>
                  <a:pt x="12166092" y="823695"/>
                </a:cubicBezTo>
                <a:lnTo>
                  <a:pt x="12190645" y="826863"/>
                </a:lnTo>
                <a:lnTo>
                  <a:pt x="12192000" y="880762"/>
                </a:lnTo>
                <a:lnTo>
                  <a:pt x="12192000" y="2685062"/>
                </a:lnTo>
                <a:lnTo>
                  <a:pt x="0" y="2685062"/>
                </a:lnTo>
                <a:lnTo>
                  <a:pt x="0" y="283917"/>
                </a:lnTo>
                <a:lnTo>
                  <a:pt x="44213" y="302297"/>
                </a:lnTo>
                <a:cubicBezTo>
                  <a:pt x="57125" y="321111"/>
                  <a:pt x="151150" y="310991"/>
                  <a:pt x="172465" y="314866"/>
                </a:cubicBezTo>
                <a:cubicBezTo>
                  <a:pt x="201883" y="307918"/>
                  <a:pt x="192551" y="309357"/>
                  <a:pt x="223361" y="304828"/>
                </a:cubicBezTo>
                <a:cubicBezTo>
                  <a:pt x="235273" y="283233"/>
                  <a:pt x="290082" y="292239"/>
                  <a:pt x="320595" y="288341"/>
                </a:cubicBezTo>
                <a:cubicBezTo>
                  <a:pt x="326821" y="269140"/>
                  <a:pt x="347105" y="264031"/>
                  <a:pt x="401087" y="246745"/>
                </a:cubicBezTo>
                <a:cubicBezTo>
                  <a:pt x="407068" y="225028"/>
                  <a:pt x="475269" y="251137"/>
                  <a:pt x="495839" y="217305"/>
                </a:cubicBezTo>
                <a:cubicBezTo>
                  <a:pt x="499633" y="218429"/>
                  <a:pt x="503698" y="219260"/>
                  <a:pt x="507910" y="219773"/>
                </a:cubicBezTo>
                <a:cubicBezTo>
                  <a:pt x="532375" y="222751"/>
                  <a:pt x="556339" y="214552"/>
                  <a:pt x="561428" y="201460"/>
                </a:cubicBezTo>
                <a:cubicBezTo>
                  <a:pt x="599747" y="152259"/>
                  <a:pt x="661201" y="177254"/>
                  <a:pt x="712813" y="151411"/>
                </a:cubicBezTo>
                <a:cubicBezTo>
                  <a:pt x="774420" y="124993"/>
                  <a:pt x="765426" y="123535"/>
                  <a:pt x="819366" y="70479"/>
                </a:cubicBezTo>
                <a:cubicBezTo>
                  <a:pt x="839647" y="77460"/>
                  <a:pt x="850544" y="74267"/>
                  <a:pt x="862489" y="63238"/>
                </a:cubicBezTo>
                <a:cubicBezTo>
                  <a:pt x="893284" y="51157"/>
                  <a:pt x="919686" y="77447"/>
                  <a:pt x="934387" y="50788"/>
                </a:cubicBezTo>
                <a:cubicBezTo>
                  <a:pt x="936825" y="54711"/>
                  <a:pt x="942184" y="55671"/>
                  <a:pt x="948874" y="55208"/>
                </a:cubicBezTo>
                <a:lnTo>
                  <a:pt x="955237" y="54040"/>
                </a:lnTo>
                <a:lnTo>
                  <a:pt x="955886" y="54325"/>
                </a:lnTo>
                <a:lnTo>
                  <a:pt x="957239" y="53673"/>
                </a:lnTo>
                <a:lnTo>
                  <a:pt x="971343" y="51086"/>
                </a:lnTo>
                <a:cubicBezTo>
                  <a:pt x="986863" y="47540"/>
                  <a:pt x="1001346" y="44460"/>
                  <a:pt x="1002063" y="54158"/>
                </a:cubicBezTo>
                <a:cubicBezTo>
                  <a:pt x="1010763" y="55438"/>
                  <a:pt x="1016476" y="54893"/>
                  <a:pt x="1020663" y="53408"/>
                </a:cubicBezTo>
                <a:cubicBezTo>
                  <a:pt x="1029036" y="50440"/>
                  <a:pt x="1031306" y="43717"/>
                  <a:pt x="1039181" y="40356"/>
                </a:cubicBezTo>
                <a:lnTo>
                  <a:pt x="1051914" y="39166"/>
                </a:lnTo>
                <a:lnTo>
                  <a:pt x="1054501" y="37372"/>
                </a:lnTo>
                <a:lnTo>
                  <a:pt x="1061859" y="33902"/>
                </a:lnTo>
                <a:lnTo>
                  <a:pt x="1054558" y="30385"/>
                </a:lnTo>
                <a:cubicBezTo>
                  <a:pt x="1046905" y="27358"/>
                  <a:pt x="1128596" y="22367"/>
                  <a:pt x="1140852" y="17327"/>
                </a:cubicBezTo>
                <a:lnTo>
                  <a:pt x="1214144" y="6192"/>
                </a:lnTo>
                <a:lnTo>
                  <a:pt x="1338122" y="27996"/>
                </a:lnTo>
                <a:cubicBezTo>
                  <a:pt x="1367144" y="1801"/>
                  <a:pt x="1432673" y="14019"/>
                  <a:pt x="1462415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DA967-A910-A4A8-0126-0435124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082" y="4779792"/>
            <a:ext cx="8943998" cy="8567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Youth Logo Competition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7E2AC-BF25-B086-6294-4811A110E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4" b="2"/>
          <a:stretch/>
        </p:blipFill>
        <p:spPr>
          <a:xfrm>
            <a:off x="1026040" y="1009248"/>
            <a:ext cx="2955250" cy="284023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01DEF4-64E9-E5AF-5FFE-689424ACA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r="-3" b="8405"/>
          <a:stretch/>
        </p:blipFill>
        <p:spPr>
          <a:xfrm rot="5400000">
            <a:off x="4706274" y="1542247"/>
            <a:ext cx="2843784" cy="1774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547AB-8011-48AB-E932-D6E563D96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 r="1" b="3494"/>
          <a:stretch/>
        </p:blipFill>
        <p:spPr>
          <a:xfrm>
            <a:off x="8287078" y="1009248"/>
            <a:ext cx="2982279" cy="28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F8935-D54E-01CF-CCD8-6FDD1BB7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pPr marL="971550" lvl="1" indent="-514350"/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“Blooming Bullets”</a:t>
            </a: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4F09A9-6D02-F67A-CBDD-5796D52B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Artist: Heather Stutz</a:t>
            </a:r>
          </a:p>
          <a:p>
            <a:r>
              <a:rPr lang="en-US" sz="1700" dirty="0"/>
              <a:t>Age: 18</a:t>
            </a:r>
          </a:p>
          <a:p>
            <a:r>
              <a:rPr lang="en-US" sz="1700" dirty="0"/>
              <a:t>Student at Butler</a:t>
            </a:r>
          </a:p>
          <a:p>
            <a:endParaRPr lang="en-US" sz="1700" dirty="0"/>
          </a:p>
        </p:txBody>
      </p:sp>
      <p:pic>
        <p:nvPicPr>
          <p:cNvPr id="5" name="Content Placeholder 4" descr="A close-up of a stamp&#10;&#10;Description automatically generated">
            <a:extLst>
              <a:ext uri="{FF2B5EF4-FFF2-40B4-BE49-F238E27FC236}">
                <a16:creationId xmlns:a16="http://schemas.microsoft.com/office/drawing/2014/main" id="{19EC1068-01DA-53C6-DA09-2A8040F19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021979"/>
            <a:ext cx="6922008" cy="49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1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5C29A2-972D-28B5-818A-1126530EB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D9DED-03FB-DD4E-2E46-0B655F5B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Provider Directory review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qr code with a logo&#10;&#10;Description automatically generated">
            <a:extLst>
              <a:ext uri="{FF2B5EF4-FFF2-40B4-BE49-F238E27FC236}">
                <a16:creationId xmlns:a16="http://schemas.microsoft.com/office/drawing/2014/main" id="{29FA4228-2D2B-E4E4-18D7-B83F3485F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40476-A91F-D87E-5CC1-2B33BE7E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Public Resource Directory</a:t>
            </a:r>
            <a:endParaRPr lang="en-US" sz="5400" kern="12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a logo&#10;&#10;Description automatically generated">
            <a:extLst>
              <a:ext uri="{FF2B5EF4-FFF2-40B4-BE49-F238E27FC236}">
                <a16:creationId xmlns:a16="http://schemas.microsoft.com/office/drawing/2014/main" id="{AAE61361-B612-E720-81C5-FE1F8BB45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27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3.0.5724"/>
  <p:tag name="SLIDO_PRESENTATION_ID" val="06878a08-179f-4f3f-8cae-ad8d67b3c097"/>
  <p:tag name="SLIDO_EVENT_UUID" val="88d239f6-01d8-4c6f-843c-d8ce9bfa53b3"/>
  <p:tag name="SLIDO_EVENT_SECTION_UUID" val="87583fe5-9825-4048-bad8-375cd6b67d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2263</TotalTime>
  <Words>306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 Theme</vt:lpstr>
      <vt:lpstr>PowerPoint Presentation</vt:lpstr>
      <vt:lpstr>Youth Gun Violence Reduction Agenda </vt:lpstr>
      <vt:lpstr>Disarm Hate, Arm Love art initiative</vt:lpstr>
      <vt:lpstr>PowerPoint Presentation</vt:lpstr>
      <vt:lpstr>PowerPoint Presentation</vt:lpstr>
      <vt:lpstr>Youth Logo Competition</vt:lpstr>
      <vt:lpstr>“Blooming Bullets”</vt:lpstr>
      <vt:lpstr>Provider Directory review</vt:lpstr>
      <vt:lpstr>Public Resource Directory</vt:lpstr>
      <vt:lpstr> Roundtable Discussion</vt:lpstr>
      <vt:lpstr>PowerPoint Presentation</vt:lpstr>
      <vt:lpstr> Open Floor for Feedback</vt:lpstr>
      <vt:lpstr>Health First Indiana Funding</vt:lpstr>
      <vt:lpstr>PowerPoint Presentation</vt:lpstr>
      <vt:lpstr>To Do List</vt:lpstr>
      <vt:lpstr>To 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Sunny Lu</dc:creator>
  <cp:lastModifiedBy>Consuela Flores</cp:lastModifiedBy>
  <cp:revision>7</cp:revision>
  <dcterms:created xsi:type="dcterms:W3CDTF">2024-04-30T13:23:40Z</dcterms:created>
  <dcterms:modified xsi:type="dcterms:W3CDTF">2024-11-07T19:18:23Z</dcterms:modified>
</cp:coreProperties>
</file>